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2"/>
  </p:notesMasterIdLst>
  <p:sldIdLst>
    <p:sldId id="256" r:id="rId2"/>
    <p:sldId id="271" r:id="rId3"/>
    <p:sldId id="275" r:id="rId4"/>
    <p:sldId id="273" r:id="rId5"/>
    <p:sldId id="262" r:id="rId6"/>
    <p:sldId id="276" r:id="rId7"/>
    <p:sldId id="259" r:id="rId8"/>
    <p:sldId id="280" r:id="rId9"/>
    <p:sldId id="277" r:id="rId10"/>
    <p:sldId id="281" r:id="rId11"/>
    <p:sldId id="278" r:id="rId12"/>
    <p:sldId id="282" r:id="rId13"/>
    <p:sldId id="279" r:id="rId14"/>
    <p:sldId id="283" r:id="rId15"/>
    <p:sldId id="296" r:id="rId16"/>
    <p:sldId id="284" r:id="rId17"/>
    <p:sldId id="285" r:id="rId18"/>
    <p:sldId id="286" r:id="rId19"/>
    <p:sldId id="299" r:id="rId20"/>
    <p:sldId id="287" r:id="rId21"/>
    <p:sldId id="288" r:id="rId22"/>
    <p:sldId id="289" r:id="rId23"/>
    <p:sldId id="290" r:id="rId24"/>
    <p:sldId id="291" r:id="rId25"/>
    <p:sldId id="292" r:id="rId26"/>
    <p:sldId id="293" r:id="rId27"/>
    <p:sldId id="294" r:id="rId28"/>
    <p:sldId id="295" r:id="rId29"/>
    <p:sldId id="300" r:id="rId30"/>
    <p:sldId id="272" r:id="rId3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hitley" initials="SW" lastIdx="3" clrIdx="0">
    <p:extLst>
      <p:ext uri="{19B8F6BF-5375-455C-9EA6-DF929625EA0E}">
        <p15:presenceInfo xmlns:p15="http://schemas.microsoft.com/office/powerpoint/2012/main" userId="S::Sarah.Whitley@tceq.texas.gov::b261102f-4d2b-4955-ad94-fed00c0dd7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4E8"/>
    <a:srgbClr val="DBE9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72356" autoAdjust="0"/>
  </p:normalViewPr>
  <p:slideViewPr>
    <p:cSldViewPr snapToGrid="0">
      <p:cViewPr varScale="1">
        <p:scale>
          <a:sx n="30" d="100"/>
          <a:sy n="30" d="100"/>
        </p:scale>
        <p:origin x="72" y="54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2" d="100"/>
          <a:sy n="62" d="100"/>
        </p:scale>
        <p:origin x="229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Whitley" userId="b261102f-4d2b-4955-ad94-fed00c0dd71e" providerId="ADAL" clId="{D8588AED-24ED-4AE4-810A-E04E561A988A}"/>
    <pc:docChg chg="custSel modSld">
      <pc:chgData name="Sarah Whitley" userId="b261102f-4d2b-4955-ad94-fed00c0dd71e" providerId="ADAL" clId="{D8588AED-24ED-4AE4-810A-E04E561A988A}" dt="2020-09-09T14:56:40.269" v="573" actId="13244"/>
      <pc:docMkLst>
        <pc:docMk/>
      </pc:docMkLst>
      <pc:sldChg chg="modNotesTx">
        <pc:chgData name="Sarah Whitley" userId="b261102f-4d2b-4955-ad94-fed00c0dd71e" providerId="ADAL" clId="{D8588AED-24ED-4AE4-810A-E04E561A988A}" dt="2020-09-09T13:48:33.574" v="0" actId="6549"/>
        <pc:sldMkLst>
          <pc:docMk/>
          <pc:sldMk cId="1802364438" sldId="256"/>
        </pc:sldMkLst>
      </pc:sldChg>
      <pc:sldChg chg="modSp modAnim">
        <pc:chgData name="Sarah Whitley" userId="b261102f-4d2b-4955-ad94-fed00c0dd71e" providerId="ADAL" clId="{D8588AED-24ED-4AE4-810A-E04E561A988A}" dt="2020-09-09T14:40:57.235" v="444"/>
        <pc:sldMkLst>
          <pc:docMk/>
          <pc:sldMk cId="1551274175" sldId="259"/>
        </pc:sldMkLst>
        <pc:spChg chg="ord">
          <ac:chgData name="Sarah Whitley" userId="b261102f-4d2b-4955-ad94-fed00c0dd71e" providerId="ADAL" clId="{D8588AED-24ED-4AE4-810A-E04E561A988A}" dt="2020-09-09T14:40:57.235" v="444"/>
          <ac:spMkLst>
            <pc:docMk/>
            <pc:sldMk cId="1551274175" sldId="259"/>
            <ac:spMk id="4" creationId="{65D70DF7-FFA7-4A26-8FA4-6F4EB3BE4319}"/>
          </ac:spMkLst>
        </pc:spChg>
        <pc:spChg chg="mod">
          <ac:chgData name="Sarah Whitley" userId="b261102f-4d2b-4955-ad94-fed00c0dd71e" providerId="ADAL" clId="{D8588AED-24ED-4AE4-810A-E04E561A988A}" dt="2020-09-09T14:37:03.297" v="408" actId="13244"/>
          <ac:spMkLst>
            <pc:docMk/>
            <pc:sldMk cId="1551274175" sldId="259"/>
            <ac:spMk id="8" creationId="{570C384B-BDED-4196-84FA-60372B70245E}"/>
          </ac:spMkLst>
        </pc:spChg>
        <pc:spChg chg="mod ord">
          <ac:chgData name="Sarah Whitley" userId="b261102f-4d2b-4955-ad94-fed00c0dd71e" providerId="ADAL" clId="{D8588AED-24ED-4AE4-810A-E04E561A988A}" dt="2020-09-09T14:40:45.684" v="442"/>
          <ac:spMkLst>
            <pc:docMk/>
            <pc:sldMk cId="1551274175" sldId="259"/>
            <ac:spMk id="11" creationId="{499A7CD5-1B7C-4AAF-AE48-EC1C3FB92D18}"/>
          </ac:spMkLst>
        </pc:spChg>
        <pc:picChg chg="mod ord">
          <ac:chgData name="Sarah Whitley" userId="b261102f-4d2b-4955-ad94-fed00c0dd71e" providerId="ADAL" clId="{D8588AED-24ED-4AE4-810A-E04E561A988A}" dt="2020-09-09T14:40:51.051" v="443" actId="167"/>
          <ac:picMkLst>
            <pc:docMk/>
            <pc:sldMk cId="1551274175" sldId="259"/>
            <ac:picMk id="9" creationId="{79A49A08-EC45-4BF9-9DC3-5044A7343515}"/>
          </ac:picMkLst>
        </pc:picChg>
        <pc:cxnChg chg="mod">
          <ac:chgData name="Sarah Whitley" userId="b261102f-4d2b-4955-ad94-fed00c0dd71e" providerId="ADAL" clId="{D8588AED-24ED-4AE4-810A-E04E561A988A}" dt="2020-09-09T13:55:31.780" v="47" actId="962"/>
          <ac:cxnSpMkLst>
            <pc:docMk/>
            <pc:sldMk cId="1551274175" sldId="259"/>
            <ac:cxnSpMk id="12" creationId="{F041591F-79B7-4849-83DE-A50702ABD96D}"/>
          </ac:cxnSpMkLst>
        </pc:cxnChg>
      </pc:sldChg>
      <pc:sldChg chg="modSp modNotesTx">
        <pc:chgData name="Sarah Whitley" userId="b261102f-4d2b-4955-ad94-fed00c0dd71e" providerId="ADAL" clId="{D8588AED-24ED-4AE4-810A-E04E561A988A}" dt="2020-09-09T14:35:37.639" v="402" actId="122"/>
        <pc:sldMkLst>
          <pc:docMk/>
          <pc:sldMk cId="3980607286" sldId="262"/>
        </pc:sldMkLst>
        <pc:graphicFrameChg chg="modGraphic">
          <ac:chgData name="Sarah Whitley" userId="b261102f-4d2b-4955-ad94-fed00c0dd71e" providerId="ADAL" clId="{D8588AED-24ED-4AE4-810A-E04E561A988A}" dt="2020-09-09T14:35:37.639" v="402" actId="122"/>
          <ac:graphicFrameMkLst>
            <pc:docMk/>
            <pc:sldMk cId="3980607286" sldId="262"/>
            <ac:graphicFrameMk id="2" creationId="{96EB9EAF-8AA7-424D-8B72-3CA1A6ECA98C}"/>
          </ac:graphicFrameMkLst>
        </pc:graphicFrameChg>
      </pc:sldChg>
      <pc:sldChg chg="modAnim modNotesTx">
        <pc:chgData name="Sarah Whitley" userId="b261102f-4d2b-4955-ad94-fed00c0dd71e" providerId="ADAL" clId="{D8588AED-24ED-4AE4-810A-E04E561A988A}" dt="2020-09-09T13:49:41.523" v="2"/>
        <pc:sldMkLst>
          <pc:docMk/>
          <pc:sldMk cId="4109429314" sldId="271"/>
        </pc:sldMkLst>
      </pc:sldChg>
      <pc:sldChg chg="modAnim modNotesTx">
        <pc:chgData name="Sarah Whitley" userId="b261102f-4d2b-4955-ad94-fed00c0dd71e" providerId="ADAL" clId="{D8588AED-24ED-4AE4-810A-E04E561A988A}" dt="2020-09-09T14:35:01.542" v="400"/>
        <pc:sldMkLst>
          <pc:docMk/>
          <pc:sldMk cId="2908235931" sldId="272"/>
        </pc:sldMkLst>
      </pc:sldChg>
      <pc:sldChg chg="modAnim modNotesTx">
        <pc:chgData name="Sarah Whitley" userId="b261102f-4d2b-4955-ad94-fed00c0dd71e" providerId="ADAL" clId="{D8588AED-24ED-4AE4-810A-E04E561A988A}" dt="2020-09-09T13:51:47.681" v="5"/>
        <pc:sldMkLst>
          <pc:docMk/>
          <pc:sldMk cId="1522144347" sldId="273"/>
        </pc:sldMkLst>
      </pc:sldChg>
      <pc:sldChg chg="modAnim">
        <pc:chgData name="Sarah Whitley" userId="b261102f-4d2b-4955-ad94-fed00c0dd71e" providerId="ADAL" clId="{D8588AED-24ED-4AE4-810A-E04E561A988A}" dt="2020-09-09T13:50:10.009" v="3"/>
        <pc:sldMkLst>
          <pc:docMk/>
          <pc:sldMk cId="155769869" sldId="275"/>
        </pc:sldMkLst>
      </pc:sldChg>
      <pc:sldChg chg="modSp modAnim modNotesTx">
        <pc:chgData name="Sarah Whitley" userId="b261102f-4d2b-4955-ad94-fed00c0dd71e" providerId="ADAL" clId="{D8588AED-24ED-4AE4-810A-E04E561A988A}" dt="2020-09-09T14:40:09.956" v="437"/>
        <pc:sldMkLst>
          <pc:docMk/>
          <pc:sldMk cId="582268758" sldId="276"/>
        </pc:sldMkLst>
        <pc:spChg chg="ord">
          <ac:chgData name="Sarah Whitley" userId="b261102f-4d2b-4955-ad94-fed00c0dd71e" providerId="ADAL" clId="{D8588AED-24ED-4AE4-810A-E04E561A988A}" dt="2020-09-09T14:40:09.956" v="437"/>
          <ac:spMkLst>
            <pc:docMk/>
            <pc:sldMk cId="582268758" sldId="276"/>
            <ac:spMk id="2" creationId="{EEEED43A-EBBC-4471-A6EA-3A4DE515AB64}"/>
          </ac:spMkLst>
        </pc:spChg>
        <pc:spChg chg="mod">
          <ac:chgData name="Sarah Whitley" userId="b261102f-4d2b-4955-ad94-fed00c0dd71e" providerId="ADAL" clId="{D8588AED-24ED-4AE4-810A-E04E561A988A}" dt="2020-09-09T14:36:26.134" v="407" actId="13244"/>
          <ac:spMkLst>
            <pc:docMk/>
            <pc:sldMk cId="582268758" sldId="276"/>
            <ac:spMk id="14" creationId="{CDF11DD7-9B9B-4F45-BAE3-C557AF822D68}"/>
          </ac:spMkLst>
        </pc:spChg>
        <pc:grpChg chg="mod">
          <ac:chgData name="Sarah Whitley" userId="b261102f-4d2b-4955-ad94-fed00c0dd71e" providerId="ADAL" clId="{D8588AED-24ED-4AE4-810A-E04E561A988A}" dt="2020-09-09T13:54:28.037" v="25" actId="962"/>
          <ac:grpSpMkLst>
            <pc:docMk/>
            <pc:sldMk cId="582268758" sldId="276"/>
            <ac:grpSpMk id="20" creationId="{209FD5EF-41DE-4357-8CA2-22473B82FB6A}"/>
          </ac:grpSpMkLst>
        </pc:grpChg>
        <pc:grpChg chg="mod">
          <ac:chgData name="Sarah Whitley" userId="b261102f-4d2b-4955-ad94-fed00c0dd71e" providerId="ADAL" clId="{D8588AED-24ED-4AE4-810A-E04E561A988A}" dt="2020-09-09T13:54:29.998" v="27" actId="962"/>
          <ac:grpSpMkLst>
            <pc:docMk/>
            <pc:sldMk cId="582268758" sldId="276"/>
            <ac:grpSpMk id="21" creationId="{BB566135-C7E4-4385-A460-01D48D07CC26}"/>
          </ac:grpSpMkLst>
        </pc:grpChg>
        <pc:grpChg chg="mod">
          <ac:chgData name="Sarah Whitley" userId="b261102f-4d2b-4955-ad94-fed00c0dd71e" providerId="ADAL" clId="{D8588AED-24ED-4AE4-810A-E04E561A988A}" dt="2020-09-09T13:54:31.436" v="29" actId="962"/>
          <ac:grpSpMkLst>
            <pc:docMk/>
            <pc:sldMk cId="582268758" sldId="276"/>
            <ac:grpSpMk id="25" creationId="{08F7A299-C3C9-4B4A-B2BC-68DF566A7524}"/>
          </ac:grpSpMkLst>
        </pc:grpChg>
        <pc:grpChg chg="mod">
          <ac:chgData name="Sarah Whitley" userId="b261102f-4d2b-4955-ad94-fed00c0dd71e" providerId="ADAL" clId="{D8588AED-24ED-4AE4-810A-E04E561A988A}" dt="2020-09-09T13:54:33.154" v="31" actId="962"/>
          <ac:grpSpMkLst>
            <pc:docMk/>
            <pc:sldMk cId="582268758" sldId="276"/>
            <ac:grpSpMk id="29" creationId="{28E07098-5099-41DE-8C14-036AB5C10643}"/>
          </ac:grpSpMkLst>
        </pc:grpChg>
        <pc:picChg chg="mod ord">
          <ac:chgData name="Sarah Whitley" userId="b261102f-4d2b-4955-ad94-fed00c0dd71e" providerId="ADAL" clId="{D8588AED-24ED-4AE4-810A-E04E561A988A}" dt="2020-09-09T14:38:19.571" v="417" actId="167"/>
          <ac:picMkLst>
            <pc:docMk/>
            <pc:sldMk cId="582268758" sldId="276"/>
            <ac:picMk id="3" creationId="{B50F0817-DF5B-4441-8DFD-632A616C0C8D}"/>
          </ac:picMkLst>
        </pc:picChg>
        <pc:cxnChg chg="mod">
          <ac:chgData name="Sarah Whitley" userId="b261102f-4d2b-4955-ad94-fed00c0dd71e" providerId="ADAL" clId="{D8588AED-24ED-4AE4-810A-E04E561A988A}" dt="2020-09-09T13:53:03.003" v="11" actId="962"/>
          <ac:cxnSpMkLst>
            <pc:docMk/>
            <pc:sldMk cId="582268758" sldId="276"/>
            <ac:cxnSpMk id="5" creationId="{8A42495A-027F-4FD7-950D-70A1745AD29C}"/>
          </ac:cxnSpMkLst>
        </pc:cxnChg>
        <pc:cxnChg chg="mod">
          <ac:chgData name="Sarah Whitley" userId="b261102f-4d2b-4955-ad94-fed00c0dd71e" providerId="ADAL" clId="{D8588AED-24ED-4AE4-810A-E04E561A988A}" dt="2020-09-09T14:36:13.916" v="405" actId="13244"/>
          <ac:cxnSpMkLst>
            <pc:docMk/>
            <pc:sldMk cId="582268758" sldId="276"/>
            <ac:cxnSpMk id="7" creationId="{AE255B1B-6221-4512-BDC2-87F1F7ABE292}"/>
          </ac:cxnSpMkLst>
        </pc:cxnChg>
        <pc:cxnChg chg="mod">
          <ac:chgData name="Sarah Whitley" userId="b261102f-4d2b-4955-ad94-fed00c0dd71e" providerId="ADAL" clId="{D8588AED-24ED-4AE4-810A-E04E561A988A}" dt="2020-09-09T14:36:17.690" v="406" actId="13244"/>
          <ac:cxnSpMkLst>
            <pc:docMk/>
            <pc:sldMk cId="582268758" sldId="276"/>
            <ac:cxnSpMk id="8" creationId="{F0BBCC77-6A60-4B91-BE08-4D9C9BD6460A}"/>
          </ac:cxnSpMkLst>
        </pc:cxnChg>
        <pc:cxnChg chg="mod">
          <ac:chgData name="Sarah Whitley" userId="b261102f-4d2b-4955-ad94-fed00c0dd71e" providerId="ADAL" clId="{D8588AED-24ED-4AE4-810A-E04E561A988A}" dt="2020-09-09T13:53:21.088" v="17" actId="962"/>
          <ac:cxnSpMkLst>
            <pc:docMk/>
            <pc:sldMk cId="582268758" sldId="276"/>
            <ac:cxnSpMk id="9" creationId="{2AE4E7BC-5D84-41E4-9913-58165FE0AEA2}"/>
          </ac:cxnSpMkLst>
        </pc:cxnChg>
      </pc:sldChg>
      <pc:sldChg chg="modSp modAnim">
        <pc:chgData name="Sarah Whitley" userId="b261102f-4d2b-4955-ad94-fed00c0dd71e" providerId="ADAL" clId="{D8588AED-24ED-4AE4-810A-E04E561A988A}" dt="2020-09-09T14:41:22.810" v="446"/>
        <pc:sldMkLst>
          <pc:docMk/>
          <pc:sldMk cId="4186333591" sldId="277"/>
        </pc:sldMkLst>
        <pc:spChg chg="mod ord">
          <ac:chgData name="Sarah Whitley" userId="b261102f-4d2b-4955-ad94-fed00c0dd71e" providerId="ADAL" clId="{D8588AED-24ED-4AE4-810A-E04E561A988A}" dt="2020-09-09T14:41:22.810" v="446"/>
          <ac:spMkLst>
            <pc:docMk/>
            <pc:sldMk cId="4186333591" sldId="277"/>
            <ac:spMk id="4" creationId="{65D70DF7-FFA7-4A26-8FA4-6F4EB3BE4319}"/>
          </ac:spMkLst>
        </pc:spChg>
        <pc:spChg chg="mod">
          <ac:chgData name="Sarah Whitley" userId="b261102f-4d2b-4955-ad94-fed00c0dd71e" providerId="ADAL" clId="{D8588AED-24ED-4AE4-810A-E04E561A988A}" dt="2020-09-09T14:37:35.396" v="411" actId="13244"/>
          <ac:spMkLst>
            <pc:docMk/>
            <pc:sldMk cId="4186333591" sldId="277"/>
            <ac:spMk id="8" creationId="{570C384B-BDED-4196-84FA-60372B70245E}"/>
          </ac:spMkLst>
        </pc:spChg>
        <pc:spChg chg="mod ord">
          <ac:chgData name="Sarah Whitley" userId="b261102f-4d2b-4955-ad94-fed00c0dd71e" providerId="ADAL" clId="{D8588AED-24ED-4AE4-810A-E04E561A988A}" dt="2020-09-09T14:39:13.466" v="429"/>
          <ac:spMkLst>
            <pc:docMk/>
            <pc:sldMk cId="4186333591" sldId="277"/>
            <ac:spMk id="11" creationId="{499A7CD5-1B7C-4AAF-AE48-EC1C3FB92D18}"/>
          </ac:spMkLst>
        </pc:spChg>
        <pc:picChg chg="mod ord">
          <ac:chgData name="Sarah Whitley" userId="b261102f-4d2b-4955-ad94-fed00c0dd71e" providerId="ADAL" clId="{D8588AED-24ED-4AE4-810A-E04E561A988A}" dt="2020-09-09T14:39:43.601" v="436" actId="167"/>
          <ac:picMkLst>
            <pc:docMk/>
            <pc:sldMk cId="4186333591" sldId="277"/>
            <ac:picMk id="10" creationId="{79019BD7-0DFB-4FC5-B25A-1CC67ADE8AD1}"/>
          </ac:picMkLst>
        </pc:picChg>
        <pc:cxnChg chg="mod">
          <ac:chgData name="Sarah Whitley" userId="b261102f-4d2b-4955-ad94-fed00c0dd71e" providerId="ADAL" clId="{D8588AED-24ED-4AE4-810A-E04E561A988A}" dt="2020-09-09T14:15:15.637" v="85" actId="962"/>
          <ac:cxnSpMkLst>
            <pc:docMk/>
            <pc:sldMk cId="4186333591" sldId="277"/>
            <ac:cxnSpMk id="12" creationId="{F041591F-79B7-4849-83DE-A50702ABD96D}"/>
          </ac:cxnSpMkLst>
        </pc:cxnChg>
      </pc:sldChg>
      <pc:sldChg chg="modSp modAnim">
        <pc:chgData name="Sarah Whitley" userId="b261102f-4d2b-4955-ad94-fed00c0dd71e" providerId="ADAL" clId="{D8588AED-24ED-4AE4-810A-E04E561A988A}" dt="2020-09-09T14:41:35.690" v="449"/>
        <pc:sldMkLst>
          <pc:docMk/>
          <pc:sldMk cId="4067376082" sldId="278"/>
        </pc:sldMkLst>
        <pc:spChg chg="ord">
          <ac:chgData name="Sarah Whitley" userId="b261102f-4d2b-4955-ad94-fed00c0dd71e" providerId="ADAL" clId="{D8588AED-24ED-4AE4-810A-E04E561A988A}" dt="2020-09-09T14:41:30.818" v="447"/>
          <ac:spMkLst>
            <pc:docMk/>
            <pc:sldMk cId="4067376082" sldId="278"/>
            <ac:spMk id="4" creationId="{65D70DF7-FFA7-4A26-8FA4-6F4EB3BE4319}"/>
          </ac:spMkLst>
        </pc:spChg>
        <pc:spChg chg="ord">
          <ac:chgData name="Sarah Whitley" userId="b261102f-4d2b-4955-ad94-fed00c0dd71e" providerId="ADAL" clId="{D8588AED-24ED-4AE4-810A-E04E561A988A}" dt="2020-09-09T14:41:35.690" v="449"/>
          <ac:spMkLst>
            <pc:docMk/>
            <pc:sldMk cId="4067376082" sldId="278"/>
            <ac:spMk id="8" creationId="{570C384B-BDED-4196-84FA-60372B70245E}"/>
          </ac:spMkLst>
        </pc:spChg>
        <pc:picChg chg="mod">
          <ac:chgData name="Sarah Whitley" userId="b261102f-4d2b-4955-ad94-fed00c0dd71e" providerId="ADAL" clId="{D8588AED-24ED-4AE4-810A-E04E561A988A}" dt="2020-09-09T14:16:27.539" v="118" actId="962"/>
          <ac:picMkLst>
            <pc:docMk/>
            <pc:sldMk cId="4067376082" sldId="278"/>
            <ac:picMk id="10" creationId="{B0691E4E-B09E-4304-BF87-3CF6EF02A1BE}"/>
          </ac:picMkLst>
        </pc:picChg>
        <pc:cxnChg chg="mod">
          <ac:chgData name="Sarah Whitley" userId="b261102f-4d2b-4955-ad94-fed00c0dd71e" providerId="ADAL" clId="{D8588AED-24ED-4AE4-810A-E04E561A988A}" dt="2020-09-09T14:16:33.770" v="120" actId="962"/>
          <ac:cxnSpMkLst>
            <pc:docMk/>
            <pc:sldMk cId="4067376082" sldId="278"/>
            <ac:cxnSpMk id="12" creationId="{F041591F-79B7-4849-83DE-A50702ABD96D}"/>
          </ac:cxnSpMkLst>
        </pc:cxnChg>
      </pc:sldChg>
      <pc:sldChg chg="modSp modAnim modNotesTx">
        <pc:chgData name="Sarah Whitley" userId="b261102f-4d2b-4955-ad94-fed00c0dd71e" providerId="ADAL" clId="{D8588AED-24ED-4AE4-810A-E04E561A988A}" dt="2020-09-09T14:42:03.810" v="455"/>
        <pc:sldMkLst>
          <pc:docMk/>
          <pc:sldMk cId="41309132" sldId="279"/>
        </pc:sldMkLst>
        <pc:spChg chg="ord">
          <ac:chgData name="Sarah Whitley" userId="b261102f-4d2b-4955-ad94-fed00c0dd71e" providerId="ADAL" clId="{D8588AED-24ED-4AE4-810A-E04E561A988A}" dt="2020-09-09T14:41:58.098" v="452"/>
          <ac:spMkLst>
            <pc:docMk/>
            <pc:sldMk cId="41309132" sldId="279"/>
            <ac:spMk id="4" creationId="{65D70DF7-FFA7-4A26-8FA4-6F4EB3BE4319}"/>
          </ac:spMkLst>
        </pc:spChg>
        <pc:spChg chg="ord">
          <ac:chgData name="Sarah Whitley" userId="b261102f-4d2b-4955-ad94-fed00c0dd71e" providerId="ADAL" clId="{D8588AED-24ED-4AE4-810A-E04E561A988A}" dt="2020-09-09T14:42:01.896" v="454"/>
          <ac:spMkLst>
            <pc:docMk/>
            <pc:sldMk cId="41309132" sldId="279"/>
            <ac:spMk id="8" creationId="{570C384B-BDED-4196-84FA-60372B70245E}"/>
          </ac:spMkLst>
        </pc:spChg>
        <pc:spChg chg="ord">
          <ac:chgData name="Sarah Whitley" userId="b261102f-4d2b-4955-ad94-fed00c0dd71e" providerId="ADAL" clId="{D8588AED-24ED-4AE4-810A-E04E561A988A}" dt="2020-09-09T14:42:03.810" v="455"/>
          <ac:spMkLst>
            <pc:docMk/>
            <pc:sldMk cId="41309132" sldId="279"/>
            <ac:spMk id="13" creationId="{2A667609-883B-45E3-97F3-F91824FB02FC}"/>
          </ac:spMkLst>
        </pc:spChg>
        <pc:picChg chg="mod">
          <ac:chgData name="Sarah Whitley" userId="b261102f-4d2b-4955-ad94-fed00c0dd71e" providerId="ADAL" clId="{D8588AED-24ED-4AE4-810A-E04E561A988A}" dt="2020-09-09T14:18:10.857" v="147" actId="962"/>
          <ac:picMkLst>
            <pc:docMk/>
            <pc:sldMk cId="41309132" sldId="279"/>
            <ac:picMk id="10" creationId="{93F99FD4-9E09-4C4F-B7F2-FE9CD9D61821}"/>
          </ac:picMkLst>
        </pc:picChg>
        <pc:cxnChg chg="mod">
          <ac:chgData name="Sarah Whitley" userId="b261102f-4d2b-4955-ad94-fed00c0dd71e" providerId="ADAL" clId="{D8588AED-24ED-4AE4-810A-E04E561A988A}" dt="2020-09-09T14:17:58.062" v="141" actId="962"/>
          <ac:cxnSpMkLst>
            <pc:docMk/>
            <pc:sldMk cId="41309132" sldId="279"/>
            <ac:cxnSpMk id="12" creationId="{F041591F-79B7-4849-83DE-A50702ABD96D}"/>
          </ac:cxnSpMkLst>
        </pc:cxnChg>
      </pc:sldChg>
      <pc:sldChg chg="modSp modAnim">
        <pc:chgData name="Sarah Whitley" userId="b261102f-4d2b-4955-ad94-fed00c0dd71e" providerId="ADAL" clId="{D8588AED-24ED-4AE4-810A-E04E561A988A}" dt="2020-09-09T14:41:14.667" v="445"/>
        <pc:sldMkLst>
          <pc:docMk/>
          <pc:sldMk cId="1964315546" sldId="280"/>
        </pc:sldMkLst>
        <pc:spChg chg="mod">
          <ac:chgData name="Sarah Whitley" userId="b261102f-4d2b-4955-ad94-fed00c0dd71e" providerId="ADAL" clId="{D8588AED-24ED-4AE4-810A-E04E561A988A}" dt="2020-09-09T14:14:14.274" v="60" actId="962"/>
          <ac:spMkLst>
            <pc:docMk/>
            <pc:sldMk cId="1964315546" sldId="280"/>
            <ac:spMk id="2" creationId="{BEEFE3B8-15AE-4C0B-A0B6-D8E7E7107A8B}"/>
          </ac:spMkLst>
        </pc:spChg>
        <pc:spChg chg="mod ord">
          <ac:chgData name="Sarah Whitley" userId="b261102f-4d2b-4955-ad94-fed00c0dd71e" providerId="ADAL" clId="{D8588AED-24ED-4AE4-810A-E04E561A988A}" dt="2020-09-09T14:41:14.667" v="445"/>
          <ac:spMkLst>
            <pc:docMk/>
            <pc:sldMk cId="1964315546" sldId="280"/>
            <ac:spMk id="4" creationId="{65D70DF7-FFA7-4A26-8FA4-6F4EB3BE4319}"/>
          </ac:spMkLst>
        </pc:spChg>
        <pc:spChg chg="mod">
          <ac:chgData name="Sarah Whitley" userId="b261102f-4d2b-4955-ad94-fed00c0dd71e" providerId="ADAL" clId="{D8588AED-24ED-4AE4-810A-E04E561A988A}" dt="2020-09-09T14:38:27.854" v="418" actId="13244"/>
          <ac:spMkLst>
            <pc:docMk/>
            <pc:sldMk cId="1964315546" sldId="280"/>
            <ac:spMk id="11" creationId="{499A7CD5-1B7C-4AAF-AE48-EC1C3FB92D18}"/>
          </ac:spMkLst>
        </pc:spChg>
        <pc:spChg chg="mod">
          <ac:chgData name="Sarah Whitley" userId="b261102f-4d2b-4955-ad94-fed00c0dd71e" providerId="ADAL" clId="{D8588AED-24ED-4AE4-810A-E04E561A988A}" dt="2020-09-09T14:14:35.585" v="68" actId="962"/>
          <ac:spMkLst>
            <pc:docMk/>
            <pc:sldMk cId="1964315546" sldId="280"/>
            <ac:spMk id="13" creationId="{1975E222-730C-404D-85F9-4AB620542FBF}"/>
          </ac:spMkLst>
        </pc:spChg>
        <pc:spChg chg="mod">
          <ac:chgData name="Sarah Whitley" userId="b261102f-4d2b-4955-ad94-fed00c0dd71e" providerId="ADAL" clId="{D8588AED-24ED-4AE4-810A-E04E561A988A}" dt="2020-09-09T14:14:39.568" v="70" actId="962"/>
          <ac:spMkLst>
            <pc:docMk/>
            <pc:sldMk cId="1964315546" sldId="280"/>
            <ac:spMk id="14" creationId="{26355674-EA32-402A-8DDC-ACDA08B076E4}"/>
          </ac:spMkLst>
        </pc:spChg>
        <pc:picChg chg="mod ord">
          <ac:chgData name="Sarah Whitley" userId="b261102f-4d2b-4955-ad94-fed00c0dd71e" providerId="ADAL" clId="{D8588AED-24ED-4AE4-810A-E04E561A988A}" dt="2020-09-09T14:38:35.576" v="420" actId="962"/>
          <ac:picMkLst>
            <pc:docMk/>
            <pc:sldMk cId="1964315546" sldId="280"/>
            <ac:picMk id="10" creationId="{C3434892-59AC-4208-BFC7-089CF03D8B9D}"/>
          </ac:picMkLst>
        </pc:picChg>
      </pc:sldChg>
      <pc:sldChg chg="modSp modAnim">
        <pc:chgData name="Sarah Whitley" userId="b261102f-4d2b-4955-ad94-fed00c0dd71e" providerId="ADAL" clId="{D8588AED-24ED-4AE4-810A-E04E561A988A}" dt="2020-09-09T14:37:53.027" v="414" actId="13244"/>
        <pc:sldMkLst>
          <pc:docMk/>
          <pc:sldMk cId="570601580" sldId="281"/>
        </pc:sldMkLst>
        <pc:spChg chg="mod">
          <ac:chgData name="Sarah Whitley" userId="b261102f-4d2b-4955-ad94-fed00c0dd71e" providerId="ADAL" clId="{D8588AED-24ED-4AE4-810A-E04E561A988A}" dt="2020-09-09T14:15:50.222" v="98" actId="962"/>
          <ac:spMkLst>
            <pc:docMk/>
            <pc:sldMk cId="570601580" sldId="281"/>
            <ac:spMk id="2" creationId="{BEEFE3B8-15AE-4C0B-A0B6-D8E7E7107A8B}"/>
          </ac:spMkLst>
        </pc:spChg>
        <pc:spChg chg="mod">
          <ac:chgData name="Sarah Whitley" userId="b261102f-4d2b-4955-ad94-fed00c0dd71e" providerId="ADAL" clId="{D8588AED-24ED-4AE4-810A-E04E561A988A}" dt="2020-09-09T14:37:43.496" v="412" actId="13244"/>
          <ac:spMkLst>
            <pc:docMk/>
            <pc:sldMk cId="570601580" sldId="281"/>
            <ac:spMk id="4" creationId="{65D70DF7-FFA7-4A26-8FA4-6F4EB3BE4319}"/>
          </ac:spMkLst>
        </pc:spChg>
        <pc:spChg chg="mod">
          <ac:chgData name="Sarah Whitley" userId="b261102f-4d2b-4955-ad94-fed00c0dd71e" providerId="ADAL" clId="{D8588AED-24ED-4AE4-810A-E04E561A988A}" dt="2020-09-09T14:37:53.027" v="414" actId="13244"/>
          <ac:spMkLst>
            <pc:docMk/>
            <pc:sldMk cId="570601580" sldId="281"/>
            <ac:spMk id="9" creationId="{D368F7A6-57EA-44F5-B0D2-DD1BCE5F30FD}"/>
          </ac:spMkLst>
        </pc:spChg>
        <pc:spChg chg="mod">
          <ac:chgData name="Sarah Whitley" userId="b261102f-4d2b-4955-ad94-fed00c0dd71e" providerId="ADAL" clId="{D8588AED-24ED-4AE4-810A-E04E561A988A}" dt="2020-09-09T14:15:59.035" v="104" actId="962"/>
          <ac:spMkLst>
            <pc:docMk/>
            <pc:sldMk cId="570601580" sldId="281"/>
            <ac:spMk id="13" creationId="{1975E222-730C-404D-85F9-4AB620542FBF}"/>
          </ac:spMkLst>
        </pc:spChg>
        <pc:spChg chg="mod">
          <ac:chgData name="Sarah Whitley" userId="b261102f-4d2b-4955-ad94-fed00c0dd71e" providerId="ADAL" clId="{D8588AED-24ED-4AE4-810A-E04E561A988A}" dt="2020-09-09T14:16:03.031" v="106" actId="962"/>
          <ac:spMkLst>
            <pc:docMk/>
            <pc:sldMk cId="570601580" sldId="281"/>
            <ac:spMk id="14" creationId="{26355674-EA32-402A-8DDC-ACDA08B076E4}"/>
          </ac:spMkLst>
        </pc:spChg>
        <pc:picChg chg="mod">
          <ac:chgData name="Sarah Whitley" userId="b261102f-4d2b-4955-ad94-fed00c0dd71e" providerId="ADAL" clId="{D8588AED-24ED-4AE4-810A-E04E561A988A}" dt="2020-09-09T14:15:39.548" v="92" actId="962"/>
          <ac:picMkLst>
            <pc:docMk/>
            <pc:sldMk cId="570601580" sldId="281"/>
            <ac:picMk id="8" creationId="{B53D68D3-568D-4293-B2FA-B356D0A619F2}"/>
          </ac:picMkLst>
        </pc:picChg>
      </pc:sldChg>
      <pc:sldChg chg="modSp modAnim">
        <pc:chgData name="Sarah Whitley" userId="b261102f-4d2b-4955-ad94-fed00c0dd71e" providerId="ADAL" clId="{D8588AED-24ED-4AE4-810A-E04E561A988A}" dt="2020-09-09T14:41:48.731" v="451"/>
        <pc:sldMkLst>
          <pc:docMk/>
          <pc:sldMk cId="2899746305" sldId="282"/>
        </pc:sldMkLst>
        <pc:spChg chg="mod">
          <ac:chgData name="Sarah Whitley" userId="b261102f-4d2b-4955-ad94-fed00c0dd71e" providerId="ADAL" clId="{D8588AED-24ED-4AE4-810A-E04E561A988A}" dt="2020-09-09T14:17:18.761" v="128" actId="962"/>
          <ac:spMkLst>
            <pc:docMk/>
            <pc:sldMk cId="2899746305" sldId="282"/>
            <ac:spMk id="2" creationId="{BEEFE3B8-15AE-4C0B-A0B6-D8E7E7107A8B}"/>
          </ac:spMkLst>
        </pc:spChg>
        <pc:spChg chg="ord">
          <ac:chgData name="Sarah Whitley" userId="b261102f-4d2b-4955-ad94-fed00c0dd71e" providerId="ADAL" clId="{D8588AED-24ED-4AE4-810A-E04E561A988A}" dt="2020-09-09T14:41:48.731" v="451"/>
          <ac:spMkLst>
            <pc:docMk/>
            <pc:sldMk cId="2899746305" sldId="282"/>
            <ac:spMk id="4" creationId="{65D70DF7-FFA7-4A26-8FA4-6F4EB3BE4319}"/>
          </ac:spMkLst>
        </pc:spChg>
        <pc:spChg chg="mod">
          <ac:chgData name="Sarah Whitley" userId="b261102f-4d2b-4955-ad94-fed00c0dd71e" providerId="ADAL" clId="{D8588AED-24ED-4AE4-810A-E04E561A988A}" dt="2020-09-09T14:17:30.425" v="132" actId="962"/>
          <ac:spMkLst>
            <pc:docMk/>
            <pc:sldMk cId="2899746305" sldId="282"/>
            <ac:spMk id="13" creationId="{1975E222-730C-404D-85F9-4AB620542FBF}"/>
          </ac:spMkLst>
        </pc:spChg>
        <pc:spChg chg="mod">
          <ac:chgData name="Sarah Whitley" userId="b261102f-4d2b-4955-ad94-fed00c0dd71e" providerId="ADAL" clId="{D8588AED-24ED-4AE4-810A-E04E561A988A}" dt="2020-09-09T14:17:38.835" v="136" actId="962"/>
          <ac:spMkLst>
            <pc:docMk/>
            <pc:sldMk cId="2899746305" sldId="282"/>
            <ac:spMk id="14" creationId="{26355674-EA32-402A-8DDC-ACDA08B076E4}"/>
          </ac:spMkLst>
        </pc:spChg>
        <pc:picChg chg="mod">
          <ac:chgData name="Sarah Whitley" userId="b261102f-4d2b-4955-ad94-fed00c0dd71e" providerId="ADAL" clId="{D8588AED-24ED-4AE4-810A-E04E561A988A}" dt="2020-09-09T14:17:06.759" v="123" actId="962"/>
          <ac:picMkLst>
            <pc:docMk/>
            <pc:sldMk cId="2899746305" sldId="282"/>
            <ac:picMk id="9" creationId="{B49BF72A-81C9-4A05-86F1-64FA883B940A}"/>
          </ac:picMkLst>
        </pc:picChg>
      </pc:sldChg>
      <pc:sldChg chg="modSp modAnim">
        <pc:chgData name="Sarah Whitley" userId="b261102f-4d2b-4955-ad94-fed00c0dd71e" providerId="ADAL" clId="{D8588AED-24ED-4AE4-810A-E04E561A988A}" dt="2020-09-09T14:42:41.338" v="456"/>
        <pc:sldMkLst>
          <pc:docMk/>
          <pc:sldMk cId="3386117651" sldId="283"/>
        </pc:sldMkLst>
        <pc:spChg chg="mod">
          <ac:chgData name="Sarah Whitley" userId="b261102f-4d2b-4955-ad94-fed00c0dd71e" providerId="ADAL" clId="{D8588AED-24ED-4AE4-810A-E04E561A988A}" dt="2020-09-09T14:18:45.695" v="152" actId="962"/>
          <ac:spMkLst>
            <pc:docMk/>
            <pc:sldMk cId="3386117651" sldId="283"/>
            <ac:spMk id="2" creationId="{BEEFE3B8-15AE-4C0B-A0B6-D8E7E7107A8B}"/>
          </ac:spMkLst>
        </pc:spChg>
        <pc:spChg chg="ord">
          <ac:chgData name="Sarah Whitley" userId="b261102f-4d2b-4955-ad94-fed00c0dd71e" providerId="ADAL" clId="{D8588AED-24ED-4AE4-810A-E04E561A988A}" dt="2020-09-09T14:42:41.338" v="456"/>
          <ac:spMkLst>
            <pc:docMk/>
            <pc:sldMk cId="3386117651" sldId="283"/>
            <ac:spMk id="4" creationId="{65D70DF7-FFA7-4A26-8FA4-6F4EB3BE4319}"/>
          </ac:spMkLst>
        </pc:spChg>
        <pc:spChg chg="mod">
          <ac:chgData name="Sarah Whitley" userId="b261102f-4d2b-4955-ad94-fed00c0dd71e" providerId="ADAL" clId="{D8588AED-24ED-4AE4-810A-E04E561A988A}" dt="2020-09-09T14:18:53.576" v="154" actId="962"/>
          <ac:spMkLst>
            <pc:docMk/>
            <pc:sldMk cId="3386117651" sldId="283"/>
            <ac:spMk id="13" creationId="{1975E222-730C-404D-85F9-4AB620542FBF}"/>
          </ac:spMkLst>
        </pc:spChg>
        <pc:spChg chg="mod">
          <ac:chgData name="Sarah Whitley" userId="b261102f-4d2b-4955-ad94-fed00c0dd71e" providerId="ADAL" clId="{D8588AED-24ED-4AE4-810A-E04E561A988A}" dt="2020-09-09T14:19:01.608" v="158" actId="962"/>
          <ac:spMkLst>
            <pc:docMk/>
            <pc:sldMk cId="3386117651" sldId="283"/>
            <ac:spMk id="14" creationId="{26355674-EA32-402A-8DDC-ACDA08B076E4}"/>
          </ac:spMkLst>
        </pc:spChg>
        <pc:picChg chg="mod">
          <ac:chgData name="Sarah Whitley" userId="b261102f-4d2b-4955-ad94-fed00c0dd71e" providerId="ADAL" clId="{D8588AED-24ED-4AE4-810A-E04E561A988A}" dt="2020-09-09T14:18:29.211" v="149" actId="962"/>
          <ac:picMkLst>
            <pc:docMk/>
            <pc:sldMk cId="3386117651" sldId="283"/>
            <ac:picMk id="8" creationId="{E501BFE1-5951-40D6-AA66-B03CB5D89117}"/>
          </ac:picMkLst>
        </pc:picChg>
      </pc:sldChg>
      <pc:sldChg chg="modAnim modNotesTx">
        <pc:chgData name="Sarah Whitley" userId="b261102f-4d2b-4955-ad94-fed00c0dd71e" providerId="ADAL" clId="{D8588AED-24ED-4AE4-810A-E04E561A988A}" dt="2020-09-09T14:20:07.757" v="161" actId="20577"/>
        <pc:sldMkLst>
          <pc:docMk/>
          <pc:sldMk cId="995850656" sldId="284"/>
        </pc:sldMkLst>
      </pc:sldChg>
      <pc:sldChg chg="modSp modNotesTx">
        <pc:chgData name="Sarah Whitley" userId="b261102f-4d2b-4955-ad94-fed00c0dd71e" providerId="ADAL" clId="{D8588AED-24ED-4AE4-810A-E04E561A988A}" dt="2020-09-09T14:35:47.670" v="404" actId="13238"/>
        <pc:sldMkLst>
          <pc:docMk/>
          <pc:sldMk cId="3851337662" sldId="285"/>
        </pc:sldMkLst>
        <pc:graphicFrameChg chg="modGraphic">
          <ac:chgData name="Sarah Whitley" userId="b261102f-4d2b-4955-ad94-fed00c0dd71e" providerId="ADAL" clId="{D8588AED-24ED-4AE4-810A-E04E561A988A}" dt="2020-09-09T14:35:47.670" v="404" actId="13238"/>
          <ac:graphicFrameMkLst>
            <pc:docMk/>
            <pc:sldMk cId="3851337662" sldId="285"/>
            <ac:graphicFrameMk id="2" creationId="{96EB9EAF-8AA7-424D-8B72-3CA1A6ECA98C}"/>
          </ac:graphicFrameMkLst>
        </pc:graphicFrameChg>
      </pc:sldChg>
      <pc:sldChg chg="modSp modAnim">
        <pc:chgData name="Sarah Whitley" userId="b261102f-4d2b-4955-ad94-fed00c0dd71e" providerId="ADAL" clId="{D8588AED-24ED-4AE4-810A-E04E561A988A}" dt="2020-09-09T14:43:16.711" v="468" actId="13244"/>
        <pc:sldMkLst>
          <pc:docMk/>
          <pc:sldMk cId="743509181" sldId="286"/>
        </pc:sldMkLst>
        <pc:spChg chg="ord">
          <ac:chgData name="Sarah Whitley" userId="b261102f-4d2b-4955-ad94-fed00c0dd71e" providerId="ADAL" clId="{D8588AED-24ED-4AE4-810A-E04E561A988A}" dt="2020-09-09T14:42:51.393" v="458"/>
          <ac:spMkLst>
            <pc:docMk/>
            <pc:sldMk cId="743509181" sldId="286"/>
            <ac:spMk id="2" creationId="{EEEED43A-EBBC-4471-A6EA-3A4DE515AB64}"/>
          </ac:spMkLst>
        </pc:spChg>
        <pc:spChg chg="mod">
          <ac:chgData name="Sarah Whitley" userId="b261102f-4d2b-4955-ad94-fed00c0dd71e" providerId="ADAL" clId="{D8588AED-24ED-4AE4-810A-E04E561A988A}" dt="2020-09-09T14:21:34.827" v="177" actId="962"/>
          <ac:spMkLst>
            <pc:docMk/>
            <pc:sldMk cId="743509181" sldId="286"/>
            <ac:spMk id="4" creationId="{4CEB9C8B-0D62-48A8-A215-C174735C2F2F}"/>
          </ac:spMkLst>
        </pc:spChg>
        <pc:spChg chg="ord">
          <ac:chgData name="Sarah Whitley" userId="b261102f-4d2b-4955-ad94-fed00c0dd71e" providerId="ADAL" clId="{D8588AED-24ED-4AE4-810A-E04E561A988A}" dt="2020-09-09T14:42:57.680" v="465"/>
          <ac:spMkLst>
            <pc:docMk/>
            <pc:sldMk cId="743509181" sldId="286"/>
            <ac:spMk id="14" creationId="{CDF11DD7-9B9B-4F45-BAE3-C557AF822D68}"/>
          </ac:spMkLst>
        </pc:spChg>
        <pc:spChg chg="mod">
          <ac:chgData name="Sarah Whitley" userId="b261102f-4d2b-4955-ad94-fed00c0dd71e" providerId="ADAL" clId="{D8588AED-24ED-4AE4-810A-E04E561A988A}" dt="2020-09-09T14:43:04.751" v="466" actId="13244"/>
          <ac:spMkLst>
            <pc:docMk/>
            <pc:sldMk cId="743509181" sldId="286"/>
            <ac:spMk id="35" creationId="{6D7060E1-E4C0-4BD1-B9A6-91746D75C290}"/>
          </ac:spMkLst>
        </pc:spChg>
        <pc:spChg chg="mod">
          <ac:chgData name="Sarah Whitley" userId="b261102f-4d2b-4955-ad94-fed00c0dd71e" providerId="ADAL" clId="{D8588AED-24ED-4AE4-810A-E04E561A988A}" dt="2020-09-09T14:43:10.087" v="467" actId="13244"/>
          <ac:spMkLst>
            <pc:docMk/>
            <pc:sldMk cId="743509181" sldId="286"/>
            <ac:spMk id="37" creationId="{1C523398-3F40-4A23-808C-5BD57195D1B3}"/>
          </ac:spMkLst>
        </pc:spChg>
        <pc:grpChg chg="mod">
          <ac:chgData name="Sarah Whitley" userId="b261102f-4d2b-4955-ad94-fed00c0dd71e" providerId="ADAL" clId="{D8588AED-24ED-4AE4-810A-E04E561A988A}" dt="2020-09-09T14:22:31.951" v="189" actId="962"/>
          <ac:grpSpMkLst>
            <pc:docMk/>
            <pc:sldMk cId="743509181" sldId="286"/>
            <ac:grpSpMk id="20" creationId="{209FD5EF-41DE-4357-8CA2-22473B82FB6A}"/>
          </ac:grpSpMkLst>
        </pc:grpChg>
        <pc:grpChg chg="mod">
          <ac:chgData name="Sarah Whitley" userId="b261102f-4d2b-4955-ad94-fed00c0dd71e" providerId="ADAL" clId="{D8588AED-24ED-4AE4-810A-E04E561A988A}" dt="2020-09-09T14:22:34.991" v="193" actId="962"/>
          <ac:grpSpMkLst>
            <pc:docMk/>
            <pc:sldMk cId="743509181" sldId="286"/>
            <ac:grpSpMk id="21" creationId="{BB566135-C7E4-4385-A460-01D48D07CC26}"/>
          </ac:grpSpMkLst>
        </pc:grpChg>
        <pc:grpChg chg="mod">
          <ac:chgData name="Sarah Whitley" userId="b261102f-4d2b-4955-ad94-fed00c0dd71e" providerId="ADAL" clId="{D8588AED-24ED-4AE4-810A-E04E561A988A}" dt="2020-09-09T14:22:38.722" v="197" actId="962"/>
          <ac:grpSpMkLst>
            <pc:docMk/>
            <pc:sldMk cId="743509181" sldId="286"/>
            <ac:grpSpMk id="25" creationId="{08F7A299-C3C9-4B4A-B2BC-68DF566A7524}"/>
          </ac:grpSpMkLst>
        </pc:grpChg>
        <pc:grpChg chg="mod">
          <ac:chgData name="Sarah Whitley" userId="b261102f-4d2b-4955-ad94-fed00c0dd71e" providerId="ADAL" clId="{D8588AED-24ED-4AE4-810A-E04E561A988A}" dt="2020-09-09T14:22:41.527" v="201" actId="962"/>
          <ac:grpSpMkLst>
            <pc:docMk/>
            <pc:sldMk cId="743509181" sldId="286"/>
            <ac:grpSpMk id="29" creationId="{28E07098-5099-41DE-8C14-036AB5C10643}"/>
          </ac:grpSpMkLst>
        </pc:grpChg>
        <pc:grpChg chg="mod">
          <ac:chgData name="Sarah Whitley" userId="b261102f-4d2b-4955-ad94-fed00c0dd71e" providerId="ADAL" clId="{D8588AED-24ED-4AE4-810A-E04E561A988A}" dt="2020-09-09T14:43:16.711" v="468" actId="13244"/>
          <ac:grpSpMkLst>
            <pc:docMk/>
            <pc:sldMk cId="743509181" sldId="286"/>
            <ac:grpSpMk id="44" creationId="{C7EB665C-2CA6-4267-9A74-75959BF02751}"/>
          </ac:grpSpMkLst>
        </pc:grpChg>
        <pc:picChg chg="mod">
          <ac:chgData name="Sarah Whitley" userId="b261102f-4d2b-4955-ad94-fed00c0dd71e" providerId="ADAL" clId="{D8588AED-24ED-4AE4-810A-E04E561A988A}" dt="2020-09-09T14:21:06.855" v="172" actId="962"/>
          <ac:picMkLst>
            <pc:docMk/>
            <pc:sldMk cId="743509181" sldId="286"/>
            <ac:picMk id="5" creationId="{6190ACDC-D9E6-4FFD-B1B4-8FE45EA29713}"/>
          </ac:picMkLst>
        </pc:picChg>
      </pc:sldChg>
      <pc:sldChg chg="modSp modAnim modNotesTx">
        <pc:chgData name="Sarah Whitley" userId="b261102f-4d2b-4955-ad94-fed00c0dd71e" providerId="ADAL" clId="{D8588AED-24ED-4AE4-810A-E04E561A988A}" dt="2020-09-09T14:44:51.237" v="479" actId="13244"/>
        <pc:sldMkLst>
          <pc:docMk/>
          <pc:sldMk cId="1174894063" sldId="287"/>
        </pc:sldMkLst>
        <pc:spChg chg="ord">
          <ac:chgData name="Sarah Whitley" userId="b261102f-4d2b-4955-ad94-fed00c0dd71e" providerId="ADAL" clId="{D8588AED-24ED-4AE4-810A-E04E561A988A}" dt="2020-09-09T14:44:26.969" v="476"/>
          <ac:spMkLst>
            <pc:docMk/>
            <pc:sldMk cId="1174894063" sldId="287"/>
            <ac:spMk id="4" creationId="{65D70DF7-FFA7-4A26-8FA4-6F4EB3BE4319}"/>
          </ac:spMkLst>
        </pc:spChg>
        <pc:spChg chg="mod">
          <ac:chgData name="Sarah Whitley" userId="b261102f-4d2b-4955-ad94-fed00c0dd71e" providerId="ADAL" clId="{D8588AED-24ED-4AE4-810A-E04E561A988A}" dt="2020-09-09T14:44:31.191" v="477" actId="13244"/>
          <ac:spMkLst>
            <pc:docMk/>
            <pc:sldMk cId="1174894063" sldId="287"/>
            <ac:spMk id="8" creationId="{570C384B-BDED-4196-84FA-60372B70245E}"/>
          </ac:spMkLst>
        </pc:spChg>
        <pc:spChg chg="mod">
          <ac:chgData name="Sarah Whitley" userId="b261102f-4d2b-4955-ad94-fed00c0dd71e" providerId="ADAL" clId="{D8588AED-24ED-4AE4-810A-E04E561A988A}" dt="2020-09-09T14:24:19.959" v="229" actId="962"/>
          <ac:spMkLst>
            <pc:docMk/>
            <pc:sldMk cId="1174894063" sldId="287"/>
            <ac:spMk id="12" creationId="{A458F672-C353-4DA2-B843-E67935CF448A}"/>
          </ac:spMkLst>
        </pc:spChg>
        <pc:spChg chg="mod">
          <ac:chgData name="Sarah Whitley" userId="b261102f-4d2b-4955-ad94-fed00c0dd71e" providerId="ADAL" clId="{D8588AED-24ED-4AE4-810A-E04E561A988A}" dt="2020-09-09T14:44:51.237" v="479" actId="13244"/>
          <ac:spMkLst>
            <pc:docMk/>
            <pc:sldMk cId="1174894063" sldId="287"/>
            <ac:spMk id="16" creationId="{31701A34-51D0-4989-9750-BEE57810441C}"/>
          </ac:spMkLst>
        </pc:spChg>
        <pc:picChg chg="mod">
          <ac:chgData name="Sarah Whitley" userId="b261102f-4d2b-4955-ad94-fed00c0dd71e" providerId="ADAL" clId="{D8588AED-24ED-4AE4-810A-E04E561A988A}" dt="2020-09-09T14:24:30.804" v="234" actId="962"/>
          <ac:picMkLst>
            <pc:docMk/>
            <pc:sldMk cId="1174894063" sldId="287"/>
            <ac:picMk id="2" creationId="{780D5A89-1F14-4A3F-8DCD-A0F200FD2EED}"/>
          </ac:picMkLst>
        </pc:picChg>
      </pc:sldChg>
      <pc:sldChg chg="delSp modSp modAnim">
        <pc:chgData name="Sarah Whitley" userId="b261102f-4d2b-4955-ad94-fed00c0dd71e" providerId="ADAL" clId="{D8588AED-24ED-4AE4-810A-E04E561A988A}" dt="2020-09-09T14:47:38.774" v="496" actId="13244"/>
        <pc:sldMkLst>
          <pc:docMk/>
          <pc:sldMk cId="2965035559" sldId="288"/>
        </pc:sldMkLst>
        <pc:spChg chg="mod">
          <ac:chgData name="Sarah Whitley" userId="b261102f-4d2b-4955-ad94-fed00c0dd71e" providerId="ADAL" clId="{D8588AED-24ED-4AE4-810A-E04E561A988A}" dt="2020-09-09T14:25:08.432" v="241" actId="962"/>
          <ac:spMkLst>
            <pc:docMk/>
            <pc:sldMk cId="2965035559" sldId="288"/>
            <ac:spMk id="2" creationId="{BEEFE3B8-15AE-4C0B-A0B6-D8E7E7107A8B}"/>
          </ac:spMkLst>
        </pc:spChg>
        <pc:spChg chg="ord">
          <ac:chgData name="Sarah Whitley" userId="b261102f-4d2b-4955-ad94-fed00c0dd71e" providerId="ADAL" clId="{D8588AED-24ED-4AE4-810A-E04E561A988A}" dt="2020-09-09T14:45:23.316" v="480"/>
          <ac:spMkLst>
            <pc:docMk/>
            <pc:sldMk cId="2965035559" sldId="288"/>
            <ac:spMk id="4" creationId="{65D70DF7-FFA7-4A26-8FA4-6F4EB3BE4319}"/>
          </ac:spMkLst>
        </pc:spChg>
        <pc:spChg chg="mod">
          <ac:chgData name="Sarah Whitley" userId="b261102f-4d2b-4955-ad94-fed00c0dd71e" providerId="ADAL" clId="{D8588AED-24ED-4AE4-810A-E04E561A988A}" dt="2020-09-09T14:25:17.362" v="243" actId="962"/>
          <ac:spMkLst>
            <pc:docMk/>
            <pc:sldMk cId="2965035559" sldId="288"/>
            <ac:spMk id="13" creationId="{1975E222-730C-404D-85F9-4AB620542FBF}"/>
          </ac:spMkLst>
        </pc:spChg>
        <pc:spChg chg="mod">
          <ac:chgData name="Sarah Whitley" userId="b261102f-4d2b-4955-ad94-fed00c0dd71e" providerId="ADAL" clId="{D8588AED-24ED-4AE4-810A-E04E561A988A}" dt="2020-09-09T14:25:24.249" v="247" actId="962"/>
          <ac:spMkLst>
            <pc:docMk/>
            <pc:sldMk cId="2965035559" sldId="288"/>
            <ac:spMk id="14" creationId="{26355674-EA32-402A-8DDC-ACDA08B076E4}"/>
          </ac:spMkLst>
        </pc:spChg>
        <pc:spChg chg="mod topLvl">
          <ac:chgData name="Sarah Whitley" userId="b261102f-4d2b-4955-ad94-fed00c0dd71e" providerId="ADAL" clId="{D8588AED-24ED-4AE4-810A-E04E561A988A}" dt="2020-09-09T14:26:04.899" v="251" actId="165"/>
          <ac:spMkLst>
            <pc:docMk/>
            <pc:sldMk cId="2965035559" sldId="288"/>
            <ac:spMk id="15" creationId="{935F7F18-90E3-48F3-9CB2-3161E9C2ACDE}"/>
          </ac:spMkLst>
        </pc:spChg>
        <pc:spChg chg="mod topLvl">
          <ac:chgData name="Sarah Whitley" userId="b261102f-4d2b-4955-ad94-fed00c0dd71e" providerId="ADAL" clId="{D8588AED-24ED-4AE4-810A-E04E561A988A}" dt="2020-09-09T14:47:38.774" v="496" actId="13244"/>
          <ac:spMkLst>
            <pc:docMk/>
            <pc:sldMk cId="2965035559" sldId="288"/>
            <ac:spMk id="16" creationId="{AC6C0D97-62DC-4A70-9043-701BEFD79094}"/>
          </ac:spMkLst>
        </pc:spChg>
        <pc:spChg chg="mod">
          <ac:chgData name="Sarah Whitley" userId="b261102f-4d2b-4955-ad94-fed00c0dd71e" providerId="ADAL" clId="{D8588AED-24ED-4AE4-810A-E04E561A988A}" dt="2020-09-09T14:47:29.147" v="495" actId="13244"/>
          <ac:spMkLst>
            <pc:docMk/>
            <pc:sldMk cId="2965035559" sldId="288"/>
            <ac:spMk id="17" creationId="{3254B6C7-428E-461C-8F7A-B9C0B13FAA88}"/>
          </ac:spMkLst>
        </pc:spChg>
        <pc:spChg chg="mod">
          <ac:chgData name="Sarah Whitley" userId="b261102f-4d2b-4955-ad94-fed00c0dd71e" providerId="ADAL" clId="{D8588AED-24ED-4AE4-810A-E04E561A988A}" dt="2020-09-09T14:45:36.852" v="481" actId="13244"/>
          <ac:spMkLst>
            <pc:docMk/>
            <pc:sldMk cId="2965035559" sldId="288"/>
            <ac:spMk id="18" creationId="{2DFF6451-9DCB-4E21-A5B1-4AC352882E8D}"/>
          </ac:spMkLst>
        </pc:spChg>
        <pc:spChg chg="mod">
          <ac:chgData name="Sarah Whitley" userId="b261102f-4d2b-4955-ad94-fed00c0dd71e" providerId="ADAL" clId="{D8588AED-24ED-4AE4-810A-E04E561A988A}" dt="2020-09-09T14:45:48.455" v="485" actId="13244"/>
          <ac:spMkLst>
            <pc:docMk/>
            <pc:sldMk cId="2965035559" sldId="288"/>
            <ac:spMk id="19" creationId="{CB83D9BF-E46C-424F-9243-181E0E86BF45}"/>
          </ac:spMkLst>
        </pc:spChg>
        <pc:spChg chg="mod topLvl">
          <ac:chgData name="Sarah Whitley" userId="b261102f-4d2b-4955-ad94-fed00c0dd71e" providerId="ADAL" clId="{D8588AED-24ED-4AE4-810A-E04E561A988A}" dt="2020-09-09T14:46:03.767" v="488" actId="13244"/>
          <ac:spMkLst>
            <pc:docMk/>
            <pc:sldMk cId="2965035559" sldId="288"/>
            <ac:spMk id="20" creationId="{EB220A07-FF8B-4FBC-A618-00C720B463CD}"/>
          </ac:spMkLst>
        </pc:spChg>
        <pc:spChg chg="mod">
          <ac:chgData name="Sarah Whitley" userId="b261102f-4d2b-4955-ad94-fed00c0dd71e" providerId="ADAL" clId="{D8588AED-24ED-4AE4-810A-E04E561A988A}" dt="2020-09-09T14:46:31.318" v="490" actId="13244"/>
          <ac:spMkLst>
            <pc:docMk/>
            <pc:sldMk cId="2965035559" sldId="288"/>
            <ac:spMk id="21" creationId="{547D049E-943F-4821-BEDD-8B7901CF7736}"/>
          </ac:spMkLst>
        </pc:spChg>
        <pc:spChg chg="mod topLvl">
          <ac:chgData name="Sarah Whitley" userId="b261102f-4d2b-4955-ad94-fed00c0dd71e" providerId="ADAL" clId="{D8588AED-24ED-4AE4-810A-E04E561A988A}" dt="2020-09-09T14:46:01.095" v="487" actId="13244"/>
          <ac:spMkLst>
            <pc:docMk/>
            <pc:sldMk cId="2965035559" sldId="288"/>
            <ac:spMk id="22" creationId="{869379B3-88EE-48CB-ACB5-F0D79B204E09}"/>
          </ac:spMkLst>
        </pc:spChg>
        <pc:spChg chg="mod topLvl">
          <ac:chgData name="Sarah Whitley" userId="b261102f-4d2b-4955-ad94-fed00c0dd71e" providerId="ADAL" clId="{D8588AED-24ED-4AE4-810A-E04E561A988A}" dt="2020-09-09T14:47:06.151" v="491" actId="13244"/>
          <ac:spMkLst>
            <pc:docMk/>
            <pc:sldMk cId="2965035559" sldId="288"/>
            <ac:spMk id="23" creationId="{4D8F9743-D3CA-4AF6-B2D8-A259E382CBEE}"/>
          </ac:spMkLst>
        </pc:spChg>
        <pc:spChg chg="mod topLvl">
          <ac:chgData name="Sarah Whitley" userId="b261102f-4d2b-4955-ad94-fed00c0dd71e" providerId="ADAL" clId="{D8588AED-24ED-4AE4-810A-E04E561A988A}" dt="2020-09-09T14:26:04.899" v="251" actId="165"/>
          <ac:spMkLst>
            <pc:docMk/>
            <pc:sldMk cId="2965035559" sldId="288"/>
            <ac:spMk id="24" creationId="{D1B5DAF3-5D7D-47CD-A5D9-5D45B5D071B1}"/>
          </ac:spMkLst>
        </pc:spChg>
        <pc:spChg chg="mod topLvl">
          <ac:chgData name="Sarah Whitley" userId="b261102f-4d2b-4955-ad94-fed00c0dd71e" providerId="ADAL" clId="{D8588AED-24ED-4AE4-810A-E04E561A988A}" dt="2020-09-09T14:47:25.163" v="494" actId="13244"/>
          <ac:spMkLst>
            <pc:docMk/>
            <pc:sldMk cId="2965035559" sldId="288"/>
            <ac:spMk id="27" creationId="{7F86B907-88F2-495B-ADEE-12C98F768030}"/>
          </ac:spMkLst>
        </pc:spChg>
        <pc:spChg chg="mod topLvl">
          <ac:chgData name="Sarah Whitley" userId="b261102f-4d2b-4955-ad94-fed00c0dd71e" providerId="ADAL" clId="{D8588AED-24ED-4AE4-810A-E04E561A988A}" dt="2020-09-09T14:47:11.399" v="492" actId="13244"/>
          <ac:spMkLst>
            <pc:docMk/>
            <pc:sldMk cId="2965035559" sldId="288"/>
            <ac:spMk id="30" creationId="{4C39E973-C320-442A-A80B-85F5B4173E6F}"/>
          </ac:spMkLst>
        </pc:spChg>
        <pc:grpChg chg="del">
          <ac:chgData name="Sarah Whitley" userId="b261102f-4d2b-4955-ad94-fed00c0dd71e" providerId="ADAL" clId="{D8588AED-24ED-4AE4-810A-E04E561A988A}" dt="2020-09-09T14:25:59.312" v="250" actId="165"/>
          <ac:grpSpMkLst>
            <pc:docMk/>
            <pc:sldMk cId="2965035559" sldId="288"/>
            <ac:grpSpMk id="7" creationId="{1450DC32-D15F-4BCC-83A8-C548194C182C}"/>
          </ac:grpSpMkLst>
        </pc:grpChg>
        <pc:grpChg chg="del">
          <ac:chgData name="Sarah Whitley" userId="b261102f-4d2b-4955-ad94-fed00c0dd71e" providerId="ADAL" clId="{D8588AED-24ED-4AE4-810A-E04E561A988A}" dt="2020-09-09T14:26:04.899" v="251" actId="165"/>
          <ac:grpSpMkLst>
            <pc:docMk/>
            <pc:sldMk cId="2965035559" sldId="288"/>
            <ac:grpSpMk id="10" creationId="{DF25E809-844C-4D2E-A9F2-27C6AFF1498A}"/>
          </ac:grpSpMkLst>
        </pc:grpChg>
        <pc:grpChg chg="del">
          <ac:chgData name="Sarah Whitley" userId="b261102f-4d2b-4955-ad94-fed00c0dd71e" providerId="ADAL" clId="{D8588AED-24ED-4AE4-810A-E04E561A988A}" dt="2020-09-09T14:25:49.194" v="248" actId="165"/>
          <ac:grpSpMkLst>
            <pc:docMk/>
            <pc:sldMk cId="2965035559" sldId="288"/>
            <ac:grpSpMk id="31" creationId="{248385D1-AFDC-4928-8A2C-D38707A12370}"/>
          </ac:grpSpMkLst>
        </pc:grpChg>
        <pc:grpChg chg="del">
          <ac:chgData name="Sarah Whitley" userId="b261102f-4d2b-4955-ad94-fed00c0dd71e" providerId="ADAL" clId="{D8588AED-24ED-4AE4-810A-E04E561A988A}" dt="2020-09-09T14:25:54.995" v="249" actId="165"/>
          <ac:grpSpMkLst>
            <pc:docMk/>
            <pc:sldMk cId="2965035559" sldId="288"/>
            <ac:grpSpMk id="32" creationId="{D59BAD60-8941-4FB2-82D7-F23E96962848}"/>
          </ac:grpSpMkLst>
        </pc:grpChg>
        <pc:picChg chg="mod">
          <ac:chgData name="Sarah Whitley" userId="b261102f-4d2b-4955-ad94-fed00c0dd71e" providerId="ADAL" clId="{D8588AED-24ED-4AE4-810A-E04E561A988A}" dt="2020-09-09T14:25:01.731" v="239" actId="962"/>
          <ac:picMkLst>
            <pc:docMk/>
            <pc:sldMk cId="2965035559" sldId="288"/>
            <ac:picMk id="6" creationId="{EEA0C232-9134-4C60-9756-8B8D349D4293}"/>
          </ac:picMkLst>
        </pc:picChg>
      </pc:sldChg>
      <pc:sldChg chg="modSp modAnim modNotesTx">
        <pc:chgData name="Sarah Whitley" userId="b261102f-4d2b-4955-ad94-fed00c0dd71e" providerId="ADAL" clId="{D8588AED-24ED-4AE4-810A-E04E561A988A}" dt="2020-09-09T14:47:55.190" v="498" actId="13244"/>
        <pc:sldMkLst>
          <pc:docMk/>
          <pc:sldMk cId="490787106" sldId="289"/>
        </pc:sldMkLst>
        <pc:spChg chg="ord">
          <ac:chgData name="Sarah Whitley" userId="b261102f-4d2b-4955-ad94-fed00c0dd71e" providerId="ADAL" clId="{D8588AED-24ED-4AE4-810A-E04E561A988A}" dt="2020-09-09T14:47:51.542" v="497"/>
          <ac:spMkLst>
            <pc:docMk/>
            <pc:sldMk cId="490787106" sldId="289"/>
            <ac:spMk id="4" creationId="{65D70DF7-FFA7-4A26-8FA4-6F4EB3BE4319}"/>
          </ac:spMkLst>
        </pc:spChg>
        <pc:spChg chg="mod">
          <ac:chgData name="Sarah Whitley" userId="b261102f-4d2b-4955-ad94-fed00c0dd71e" providerId="ADAL" clId="{D8588AED-24ED-4AE4-810A-E04E561A988A}" dt="2020-09-09T14:47:55.190" v="498" actId="13244"/>
          <ac:spMkLst>
            <pc:docMk/>
            <pc:sldMk cId="490787106" sldId="289"/>
            <ac:spMk id="8" creationId="{570C384B-BDED-4196-84FA-60372B70245E}"/>
          </ac:spMkLst>
        </pc:spChg>
        <pc:spChg chg="mod">
          <ac:chgData name="Sarah Whitley" userId="b261102f-4d2b-4955-ad94-fed00c0dd71e" providerId="ADAL" clId="{D8588AED-24ED-4AE4-810A-E04E561A988A}" dt="2020-09-09T14:27:03.937" v="256" actId="962"/>
          <ac:spMkLst>
            <pc:docMk/>
            <pc:sldMk cId="490787106" sldId="289"/>
            <ac:spMk id="18" creationId="{12C2A966-9BFD-4962-B288-10C52B81055A}"/>
          </ac:spMkLst>
        </pc:spChg>
        <pc:picChg chg="mod">
          <ac:chgData name="Sarah Whitley" userId="b261102f-4d2b-4955-ad94-fed00c0dd71e" providerId="ADAL" clId="{D8588AED-24ED-4AE4-810A-E04E561A988A}" dt="2020-09-09T14:27:19.573" v="263" actId="962"/>
          <ac:picMkLst>
            <pc:docMk/>
            <pc:sldMk cId="490787106" sldId="289"/>
            <ac:picMk id="2" creationId="{2A7ABC78-7AE5-4E6F-9D64-7C9ABA561935}"/>
          </ac:picMkLst>
        </pc:picChg>
      </pc:sldChg>
      <pc:sldChg chg="delSp modSp modAnim">
        <pc:chgData name="Sarah Whitley" userId="b261102f-4d2b-4955-ad94-fed00c0dd71e" providerId="ADAL" clId="{D8588AED-24ED-4AE4-810A-E04E561A988A}" dt="2020-09-09T14:49:25.614" v="512" actId="13244"/>
        <pc:sldMkLst>
          <pc:docMk/>
          <pc:sldMk cId="311824005" sldId="290"/>
        </pc:sldMkLst>
        <pc:spChg chg="mod">
          <ac:chgData name="Sarah Whitley" userId="b261102f-4d2b-4955-ad94-fed00c0dd71e" providerId="ADAL" clId="{D8588AED-24ED-4AE4-810A-E04E561A988A}" dt="2020-09-09T14:28:00.240" v="270" actId="962"/>
          <ac:spMkLst>
            <pc:docMk/>
            <pc:sldMk cId="311824005" sldId="290"/>
            <ac:spMk id="2" creationId="{BEEFE3B8-15AE-4C0B-A0B6-D8E7E7107A8B}"/>
          </ac:spMkLst>
        </pc:spChg>
        <pc:spChg chg="ord">
          <ac:chgData name="Sarah Whitley" userId="b261102f-4d2b-4955-ad94-fed00c0dd71e" providerId="ADAL" clId="{D8588AED-24ED-4AE4-810A-E04E561A988A}" dt="2020-09-09T14:48:06.643" v="499"/>
          <ac:spMkLst>
            <pc:docMk/>
            <pc:sldMk cId="311824005" sldId="290"/>
            <ac:spMk id="4" creationId="{65D70DF7-FFA7-4A26-8FA4-6F4EB3BE4319}"/>
          </ac:spMkLst>
        </pc:spChg>
        <pc:spChg chg="mod">
          <ac:chgData name="Sarah Whitley" userId="b261102f-4d2b-4955-ad94-fed00c0dd71e" providerId="ADAL" clId="{D8588AED-24ED-4AE4-810A-E04E561A988A}" dt="2020-09-09T14:48:42.302" v="503" actId="13244"/>
          <ac:spMkLst>
            <pc:docMk/>
            <pc:sldMk cId="311824005" sldId="290"/>
            <ac:spMk id="12" creationId="{4CCE20D4-0A3F-49AC-B6A7-2B196DF6FF0A}"/>
          </ac:spMkLst>
        </pc:spChg>
        <pc:spChg chg="mod">
          <ac:chgData name="Sarah Whitley" userId="b261102f-4d2b-4955-ad94-fed00c0dd71e" providerId="ADAL" clId="{D8588AED-24ED-4AE4-810A-E04E561A988A}" dt="2020-09-09T14:28:08.317" v="272" actId="962"/>
          <ac:spMkLst>
            <pc:docMk/>
            <pc:sldMk cId="311824005" sldId="290"/>
            <ac:spMk id="13" creationId="{1975E222-730C-404D-85F9-4AB620542FBF}"/>
          </ac:spMkLst>
        </pc:spChg>
        <pc:spChg chg="mod">
          <ac:chgData name="Sarah Whitley" userId="b261102f-4d2b-4955-ad94-fed00c0dd71e" providerId="ADAL" clId="{D8588AED-24ED-4AE4-810A-E04E561A988A}" dt="2020-09-09T14:28:15.289" v="276" actId="962"/>
          <ac:spMkLst>
            <pc:docMk/>
            <pc:sldMk cId="311824005" sldId="290"/>
            <ac:spMk id="14" creationId="{26355674-EA32-402A-8DDC-ACDA08B076E4}"/>
          </ac:spMkLst>
        </pc:spChg>
        <pc:spChg chg="mod">
          <ac:chgData name="Sarah Whitley" userId="b261102f-4d2b-4955-ad94-fed00c0dd71e" providerId="ADAL" clId="{D8588AED-24ED-4AE4-810A-E04E561A988A}" dt="2020-09-09T14:48:22.606" v="500" actId="13244"/>
          <ac:spMkLst>
            <pc:docMk/>
            <pc:sldMk cId="311824005" sldId="290"/>
            <ac:spMk id="15" creationId="{2A9F71B1-6ED2-431C-BD5C-B490DDF00A8F}"/>
          </ac:spMkLst>
        </pc:spChg>
        <pc:spChg chg="mod">
          <ac:chgData name="Sarah Whitley" userId="b261102f-4d2b-4955-ad94-fed00c0dd71e" providerId="ADAL" clId="{D8588AED-24ED-4AE4-810A-E04E561A988A}" dt="2020-09-09T14:48:35.151" v="502" actId="13244"/>
          <ac:spMkLst>
            <pc:docMk/>
            <pc:sldMk cId="311824005" sldId="290"/>
            <ac:spMk id="16" creationId="{B58C50D1-FBE4-46C9-B5AD-5580C81B19D5}"/>
          </ac:spMkLst>
        </pc:spChg>
        <pc:spChg chg="mod">
          <ac:chgData name="Sarah Whitley" userId="b261102f-4d2b-4955-ad94-fed00c0dd71e" providerId="ADAL" clId="{D8588AED-24ED-4AE4-810A-E04E561A988A}" dt="2020-09-09T14:48:57.277" v="507" actId="13244"/>
          <ac:spMkLst>
            <pc:docMk/>
            <pc:sldMk cId="311824005" sldId="290"/>
            <ac:spMk id="17" creationId="{44E2E02B-3032-4A05-9419-3E3DF8574CB2}"/>
          </ac:spMkLst>
        </pc:spChg>
        <pc:spChg chg="mod">
          <ac:chgData name="Sarah Whitley" userId="b261102f-4d2b-4955-ad94-fed00c0dd71e" providerId="ADAL" clId="{D8588AED-24ED-4AE4-810A-E04E561A988A}" dt="2020-09-09T14:48:26.744" v="501" actId="13244"/>
          <ac:spMkLst>
            <pc:docMk/>
            <pc:sldMk cId="311824005" sldId="290"/>
            <ac:spMk id="19" creationId="{6B442BEF-0C53-4B6C-8B9C-389FD4455F97}"/>
          </ac:spMkLst>
        </pc:spChg>
        <pc:spChg chg="mod topLvl">
          <ac:chgData name="Sarah Whitley" userId="b261102f-4d2b-4955-ad94-fed00c0dd71e" providerId="ADAL" clId="{D8588AED-24ED-4AE4-810A-E04E561A988A}" dt="2020-09-09T14:49:01.558" v="508" actId="13244"/>
          <ac:spMkLst>
            <pc:docMk/>
            <pc:sldMk cId="311824005" sldId="290"/>
            <ac:spMk id="24" creationId="{3F674FAE-6611-47B8-9F3C-3E7E3D863175}"/>
          </ac:spMkLst>
        </pc:spChg>
        <pc:spChg chg="mod">
          <ac:chgData name="Sarah Whitley" userId="b261102f-4d2b-4955-ad94-fed00c0dd71e" providerId="ADAL" clId="{D8588AED-24ED-4AE4-810A-E04E561A988A}" dt="2020-09-09T14:48:49.626" v="505" actId="13244"/>
          <ac:spMkLst>
            <pc:docMk/>
            <pc:sldMk cId="311824005" sldId="290"/>
            <ac:spMk id="26" creationId="{1E5D6347-E347-4EB2-AB33-D7F1AC78EBA2}"/>
          </ac:spMkLst>
        </pc:spChg>
        <pc:spChg chg="mod">
          <ac:chgData name="Sarah Whitley" userId="b261102f-4d2b-4955-ad94-fed00c0dd71e" providerId="ADAL" clId="{D8588AED-24ED-4AE4-810A-E04E561A988A}" dt="2020-09-09T14:49:16.875" v="510" actId="13244"/>
          <ac:spMkLst>
            <pc:docMk/>
            <pc:sldMk cId="311824005" sldId="290"/>
            <ac:spMk id="28" creationId="{18D748B9-0AAE-457F-824F-F1DA78E9B2AE}"/>
          </ac:spMkLst>
        </pc:spChg>
        <pc:spChg chg="mod topLvl">
          <ac:chgData name="Sarah Whitley" userId="b261102f-4d2b-4955-ad94-fed00c0dd71e" providerId="ADAL" clId="{D8588AED-24ED-4AE4-810A-E04E561A988A}" dt="2020-09-09T14:49:23.124" v="511" actId="13244"/>
          <ac:spMkLst>
            <pc:docMk/>
            <pc:sldMk cId="311824005" sldId="290"/>
            <ac:spMk id="29" creationId="{37AE7337-5307-4D5A-BD63-FF4CD0A36B7F}"/>
          </ac:spMkLst>
        </pc:spChg>
        <pc:spChg chg="mod topLvl">
          <ac:chgData name="Sarah Whitley" userId="b261102f-4d2b-4955-ad94-fed00c0dd71e" providerId="ADAL" clId="{D8588AED-24ED-4AE4-810A-E04E561A988A}" dt="2020-09-09T14:49:06.808" v="509" actId="13244"/>
          <ac:spMkLst>
            <pc:docMk/>
            <pc:sldMk cId="311824005" sldId="290"/>
            <ac:spMk id="33" creationId="{D594433A-35CB-4014-A4D5-C2F50BB6E37A}"/>
          </ac:spMkLst>
        </pc:spChg>
        <pc:spChg chg="mod topLvl">
          <ac:chgData name="Sarah Whitley" userId="b261102f-4d2b-4955-ad94-fed00c0dd71e" providerId="ADAL" clId="{D8588AED-24ED-4AE4-810A-E04E561A988A}" dt="2020-09-09T14:49:25.614" v="512" actId="13244"/>
          <ac:spMkLst>
            <pc:docMk/>
            <pc:sldMk cId="311824005" sldId="290"/>
            <ac:spMk id="34" creationId="{DECC2E3D-BFDE-4EDD-9065-6A036D42BBA1}"/>
          </ac:spMkLst>
        </pc:spChg>
        <pc:grpChg chg="del">
          <ac:chgData name="Sarah Whitley" userId="b261102f-4d2b-4955-ad94-fed00c0dd71e" providerId="ADAL" clId="{D8588AED-24ED-4AE4-810A-E04E561A988A}" dt="2020-09-09T14:29:10.055" v="282" actId="165"/>
          <ac:grpSpMkLst>
            <pc:docMk/>
            <pc:sldMk cId="311824005" sldId="290"/>
            <ac:grpSpMk id="5" creationId="{BEAAE7CD-DA28-42AB-9742-7962DFAA217B}"/>
          </ac:grpSpMkLst>
        </pc:grpChg>
        <pc:grpChg chg="del">
          <ac:chgData name="Sarah Whitley" userId="b261102f-4d2b-4955-ad94-fed00c0dd71e" providerId="ADAL" clId="{D8588AED-24ED-4AE4-810A-E04E561A988A}" dt="2020-09-09T14:29:14.687" v="283" actId="165"/>
          <ac:grpSpMkLst>
            <pc:docMk/>
            <pc:sldMk cId="311824005" sldId="290"/>
            <ac:grpSpMk id="6" creationId="{ECE8603A-D3A3-48B3-9DD9-A4BBB6AADA9B}"/>
          </ac:grpSpMkLst>
        </pc:grpChg>
        <pc:picChg chg="mod">
          <ac:chgData name="Sarah Whitley" userId="b261102f-4d2b-4955-ad94-fed00c0dd71e" providerId="ADAL" clId="{D8588AED-24ED-4AE4-810A-E04E561A988A}" dt="2020-09-09T14:27:52.011" v="268" actId="962"/>
          <ac:picMkLst>
            <pc:docMk/>
            <pc:sldMk cId="311824005" sldId="290"/>
            <ac:picMk id="3" creationId="{35991FE9-2ABD-4E92-9A78-1C76BD8EBBD6}"/>
          </ac:picMkLst>
        </pc:picChg>
      </pc:sldChg>
      <pc:sldChg chg="modSp modAnim modNotesTx">
        <pc:chgData name="Sarah Whitley" userId="b261102f-4d2b-4955-ad94-fed00c0dd71e" providerId="ADAL" clId="{D8588AED-24ED-4AE4-810A-E04E561A988A}" dt="2020-09-09T14:50:06.588" v="517" actId="962"/>
        <pc:sldMkLst>
          <pc:docMk/>
          <pc:sldMk cId="3019435684" sldId="291"/>
        </pc:sldMkLst>
        <pc:spChg chg="ord">
          <ac:chgData name="Sarah Whitley" userId="b261102f-4d2b-4955-ad94-fed00c0dd71e" providerId="ADAL" clId="{D8588AED-24ED-4AE4-810A-E04E561A988A}" dt="2020-09-09T14:49:38.548" v="513"/>
          <ac:spMkLst>
            <pc:docMk/>
            <pc:sldMk cId="3019435684" sldId="291"/>
            <ac:spMk id="4" creationId="{65D70DF7-FFA7-4A26-8FA4-6F4EB3BE4319}"/>
          </ac:spMkLst>
        </pc:spChg>
        <pc:spChg chg="mod">
          <ac:chgData name="Sarah Whitley" userId="b261102f-4d2b-4955-ad94-fed00c0dd71e" providerId="ADAL" clId="{D8588AED-24ED-4AE4-810A-E04E561A988A}" dt="2020-09-09T14:49:43.702" v="514" actId="13244"/>
          <ac:spMkLst>
            <pc:docMk/>
            <pc:sldMk cId="3019435684" sldId="291"/>
            <ac:spMk id="8" creationId="{570C384B-BDED-4196-84FA-60372B70245E}"/>
          </ac:spMkLst>
        </pc:spChg>
        <pc:spChg chg="mod">
          <ac:chgData name="Sarah Whitley" userId="b261102f-4d2b-4955-ad94-fed00c0dd71e" providerId="ADAL" clId="{D8588AED-24ED-4AE4-810A-E04E561A988A}" dt="2020-09-09T14:28:42.475" v="281" actId="962"/>
          <ac:spMkLst>
            <pc:docMk/>
            <pc:sldMk cId="3019435684" sldId="291"/>
            <ac:spMk id="10" creationId="{5A01607E-F849-45D4-8604-E3771C627D76}"/>
          </ac:spMkLst>
        </pc:spChg>
        <pc:spChg chg="mod">
          <ac:chgData name="Sarah Whitley" userId="b261102f-4d2b-4955-ad94-fed00c0dd71e" providerId="ADAL" clId="{D8588AED-24ED-4AE4-810A-E04E561A988A}" dt="2020-09-09T14:49:51.106" v="516" actId="13244"/>
          <ac:spMkLst>
            <pc:docMk/>
            <pc:sldMk cId="3019435684" sldId="291"/>
            <ac:spMk id="16" creationId="{31701A34-51D0-4989-9750-BEE57810441C}"/>
          </ac:spMkLst>
        </pc:spChg>
        <pc:spChg chg="mod">
          <ac:chgData name="Sarah Whitley" userId="b261102f-4d2b-4955-ad94-fed00c0dd71e" providerId="ADAL" clId="{D8588AED-24ED-4AE4-810A-E04E561A988A}" dt="2020-09-09T14:49:47.694" v="515" actId="13244"/>
          <ac:spMkLst>
            <pc:docMk/>
            <pc:sldMk cId="3019435684" sldId="291"/>
            <ac:spMk id="18" creationId="{DDD078C4-ED8F-4ADB-AA1C-F3288C6AD6C5}"/>
          </ac:spMkLst>
        </pc:spChg>
        <pc:spChg chg="mod">
          <ac:chgData name="Sarah Whitley" userId="b261102f-4d2b-4955-ad94-fed00c0dd71e" providerId="ADAL" clId="{D8588AED-24ED-4AE4-810A-E04E561A988A}" dt="2020-09-09T14:50:06.588" v="517" actId="962"/>
          <ac:spMkLst>
            <pc:docMk/>
            <pc:sldMk cId="3019435684" sldId="291"/>
            <ac:spMk id="19" creationId="{59428AB6-0AF7-49B9-8D53-130AC55B6114}"/>
          </ac:spMkLst>
        </pc:spChg>
        <pc:picChg chg="mod">
          <ac:chgData name="Sarah Whitley" userId="b261102f-4d2b-4955-ad94-fed00c0dd71e" providerId="ADAL" clId="{D8588AED-24ED-4AE4-810A-E04E561A988A}" dt="2020-09-09T14:30:10.988" v="347" actId="962"/>
          <ac:picMkLst>
            <pc:docMk/>
            <pc:sldMk cId="3019435684" sldId="291"/>
            <ac:picMk id="2" creationId="{31566A98-1986-4DC5-99AD-35D710818593}"/>
          </ac:picMkLst>
        </pc:picChg>
      </pc:sldChg>
      <pc:sldChg chg="delSp modSp modAnim">
        <pc:chgData name="Sarah Whitley" userId="b261102f-4d2b-4955-ad94-fed00c0dd71e" providerId="ADAL" clId="{D8588AED-24ED-4AE4-810A-E04E561A988A}" dt="2020-09-09T14:54:46.859" v="558" actId="13244"/>
        <pc:sldMkLst>
          <pc:docMk/>
          <pc:sldMk cId="2184431764" sldId="292"/>
        </pc:sldMkLst>
        <pc:spChg chg="mod ord">
          <ac:chgData name="Sarah Whitley" userId="b261102f-4d2b-4955-ad94-fed00c0dd71e" providerId="ADAL" clId="{D8588AED-24ED-4AE4-810A-E04E561A988A}" dt="2020-09-09T14:50:55.968" v="522"/>
          <ac:spMkLst>
            <pc:docMk/>
            <pc:sldMk cId="2184431764" sldId="292"/>
            <ac:spMk id="2" creationId="{BEEFE3B8-15AE-4C0B-A0B6-D8E7E7107A8B}"/>
          </ac:spMkLst>
        </pc:spChg>
        <pc:spChg chg="ord">
          <ac:chgData name="Sarah Whitley" userId="b261102f-4d2b-4955-ad94-fed00c0dd71e" providerId="ADAL" clId="{D8588AED-24ED-4AE4-810A-E04E561A988A}" dt="2020-09-09T14:50:25.118" v="518"/>
          <ac:spMkLst>
            <pc:docMk/>
            <pc:sldMk cId="2184431764" sldId="292"/>
            <ac:spMk id="4" creationId="{65D70DF7-FFA7-4A26-8FA4-6F4EB3BE4319}"/>
          </ac:spMkLst>
        </pc:spChg>
        <pc:spChg chg="ord">
          <ac:chgData name="Sarah Whitley" userId="b261102f-4d2b-4955-ad94-fed00c0dd71e" providerId="ADAL" clId="{D8588AED-24ED-4AE4-810A-E04E561A988A}" dt="2020-09-09T14:51:08.359" v="531"/>
          <ac:spMkLst>
            <pc:docMk/>
            <pc:sldMk cId="2184431764" sldId="292"/>
            <ac:spMk id="12" creationId="{F6AC9E70-F408-49E2-BBBC-C2821654F478}"/>
          </ac:spMkLst>
        </pc:spChg>
        <pc:spChg chg="mod ord">
          <ac:chgData name="Sarah Whitley" userId="b261102f-4d2b-4955-ad94-fed00c0dd71e" providerId="ADAL" clId="{D8588AED-24ED-4AE4-810A-E04E561A988A}" dt="2020-09-09T14:50:59.636" v="526"/>
          <ac:spMkLst>
            <pc:docMk/>
            <pc:sldMk cId="2184431764" sldId="292"/>
            <ac:spMk id="13" creationId="{1975E222-730C-404D-85F9-4AB620542FBF}"/>
          </ac:spMkLst>
        </pc:spChg>
        <pc:spChg chg="mod ord">
          <ac:chgData name="Sarah Whitley" userId="b261102f-4d2b-4955-ad94-fed00c0dd71e" providerId="ADAL" clId="{D8588AED-24ED-4AE4-810A-E04E561A988A}" dt="2020-09-09T14:51:02.373" v="530"/>
          <ac:spMkLst>
            <pc:docMk/>
            <pc:sldMk cId="2184431764" sldId="292"/>
            <ac:spMk id="14" creationId="{26355674-EA32-402A-8DDC-ACDA08B076E4}"/>
          </ac:spMkLst>
        </pc:spChg>
        <pc:spChg chg="mod topLvl">
          <ac:chgData name="Sarah Whitley" userId="b261102f-4d2b-4955-ad94-fed00c0dd71e" providerId="ADAL" clId="{D8588AED-24ED-4AE4-810A-E04E561A988A}" dt="2020-09-09T14:54:46.859" v="558" actId="13244"/>
          <ac:spMkLst>
            <pc:docMk/>
            <pc:sldMk cId="2184431764" sldId="292"/>
            <ac:spMk id="15" creationId="{5BD2A285-8671-4058-9EF7-F1210FA6B1F2}"/>
          </ac:spMkLst>
        </pc:spChg>
        <pc:spChg chg="mod">
          <ac:chgData name="Sarah Whitley" userId="b261102f-4d2b-4955-ad94-fed00c0dd71e" providerId="ADAL" clId="{D8588AED-24ED-4AE4-810A-E04E561A988A}" dt="2020-09-09T14:51:29.974" v="532" actId="13244"/>
          <ac:spMkLst>
            <pc:docMk/>
            <pc:sldMk cId="2184431764" sldId="292"/>
            <ac:spMk id="16" creationId="{598C8E71-9585-4584-92D9-D6ED56030FA6}"/>
          </ac:spMkLst>
        </pc:spChg>
        <pc:spChg chg="mod topLvl">
          <ac:chgData name="Sarah Whitley" userId="b261102f-4d2b-4955-ad94-fed00c0dd71e" providerId="ADAL" clId="{D8588AED-24ED-4AE4-810A-E04E561A988A}" dt="2020-09-09T14:53:24.622" v="543" actId="13244"/>
          <ac:spMkLst>
            <pc:docMk/>
            <pc:sldMk cId="2184431764" sldId="292"/>
            <ac:spMk id="18" creationId="{C8440EAD-FE16-4CCA-B695-0094E1991AC3}"/>
          </ac:spMkLst>
        </pc:spChg>
        <pc:spChg chg="mod topLvl">
          <ac:chgData name="Sarah Whitley" userId="b261102f-4d2b-4955-ad94-fed00c0dd71e" providerId="ADAL" clId="{D8588AED-24ED-4AE4-810A-E04E561A988A}" dt="2020-09-09T14:51:36.468" v="533" actId="13244"/>
          <ac:spMkLst>
            <pc:docMk/>
            <pc:sldMk cId="2184431764" sldId="292"/>
            <ac:spMk id="19" creationId="{E98FEFD5-D99F-4CD5-AF36-283D9DD8B651}"/>
          </ac:spMkLst>
        </pc:spChg>
        <pc:spChg chg="mod topLvl">
          <ac:chgData name="Sarah Whitley" userId="b261102f-4d2b-4955-ad94-fed00c0dd71e" providerId="ADAL" clId="{D8588AED-24ED-4AE4-810A-E04E561A988A}" dt="2020-09-09T14:54:40.414" v="556" actId="13244"/>
          <ac:spMkLst>
            <pc:docMk/>
            <pc:sldMk cId="2184431764" sldId="292"/>
            <ac:spMk id="21" creationId="{57F0633A-BED1-422E-B57E-7AF651406240}"/>
          </ac:spMkLst>
        </pc:spChg>
        <pc:spChg chg="mod">
          <ac:chgData name="Sarah Whitley" userId="b261102f-4d2b-4955-ad94-fed00c0dd71e" providerId="ADAL" clId="{D8588AED-24ED-4AE4-810A-E04E561A988A}" dt="2020-09-09T14:53:58.413" v="550" actId="13244"/>
          <ac:spMkLst>
            <pc:docMk/>
            <pc:sldMk cId="2184431764" sldId="292"/>
            <ac:spMk id="22" creationId="{9C87327D-B581-44A5-8C21-CF9D860436E6}"/>
          </ac:spMkLst>
        </pc:spChg>
        <pc:spChg chg="mod topLvl">
          <ac:chgData name="Sarah Whitley" userId="b261102f-4d2b-4955-ad94-fed00c0dd71e" providerId="ADAL" clId="{D8588AED-24ED-4AE4-810A-E04E561A988A}" dt="2020-09-09T14:53:37.414" v="545" actId="13244"/>
          <ac:spMkLst>
            <pc:docMk/>
            <pc:sldMk cId="2184431764" sldId="292"/>
            <ac:spMk id="23" creationId="{9A1EB7EC-62FF-4293-A462-3993A00122B9}"/>
          </ac:spMkLst>
        </pc:spChg>
        <pc:spChg chg="mod topLvl">
          <ac:chgData name="Sarah Whitley" userId="b261102f-4d2b-4955-ad94-fed00c0dd71e" providerId="ADAL" clId="{D8588AED-24ED-4AE4-810A-E04E561A988A}" dt="2020-09-09T14:52:33.910" v="541" actId="13244"/>
          <ac:spMkLst>
            <pc:docMk/>
            <pc:sldMk cId="2184431764" sldId="292"/>
            <ac:spMk id="25" creationId="{4806E0CC-C74C-4270-AC93-055B3913293D}"/>
          </ac:spMkLst>
        </pc:spChg>
        <pc:spChg chg="mod topLvl">
          <ac:chgData name="Sarah Whitley" userId="b261102f-4d2b-4955-ad94-fed00c0dd71e" providerId="ADAL" clId="{D8588AED-24ED-4AE4-810A-E04E561A988A}" dt="2020-09-09T14:52:17.430" v="539" actId="13244"/>
          <ac:spMkLst>
            <pc:docMk/>
            <pc:sldMk cId="2184431764" sldId="292"/>
            <ac:spMk id="26" creationId="{A2E36508-B6DD-4569-B26F-5B0117F121EA}"/>
          </ac:spMkLst>
        </pc:spChg>
        <pc:spChg chg="mod topLvl">
          <ac:chgData name="Sarah Whitley" userId="b261102f-4d2b-4955-ad94-fed00c0dd71e" providerId="ADAL" clId="{D8588AED-24ED-4AE4-810A-E04E561A988A}" dt="2020-09-09T14:54:18.974" v="552" actId="13244"/>
          <ac:spMkLst>
            <pc:docMk/>
            <pc:sldMk cId="2184431764" sldId="292"/>
            <ac:spMk id="28" creationId="{E93A732B-E242-41BB-AE35-08007DEB8ECF}"/>
          </ac:spMkLst>
        </pc:spChg>
        <pc:spChg chg="mod topLvl">
          <ac:chgData name="Sarah Whitley" userId="b261102f-4d2b-4955-ad94-fed00c0dd71e" providerId="ADAL" clId="{D8588AED-24ED-4AE4-810A-E04E561A988A}" dt="2020-09-09T14:54:26.894" v="553" actId="13244"/>
          <ac:spMkLst>
            <pc:docMk/>
            <pc:sldMk cId="2184431764" sldId="292"/>
            <ac:spMk id="29" creationId="{5D8F4581-F39F-4113-9CFF-C9043452BBC0}"/>
          </ac:spMkLst>
        </pc:spChg>
        <pc:spChg chg="mod topLvl">
          <ac:chgData name="Sarah Whitley" userId="b261102f-4d2b-4955-ad94-fed00c0dd71e" providerId="ADAL" clId="{D8588AED-24ED-4AE4-810A-E04E561A988A}" dt="2020-09-09T14:32:29.592" v="360" actId="165"/>
          <ac:spMkLst>
            <pc:docMk/>
            <pc:sldMk cId="2184431764" sldId="292"/>
            <ac:spMk id="30" creationId="{6068A2BB-407D-4A0A-A5B3-5DB29D843F97}"/>
          </ac:spMkLst>
        </pc:spChg>
        <pc:spChg chg="mod topLvl">
          <ac:chgData name="Sarah Whitley" userId="b261102f-4d2b-4955-ad94-fed00c0dd71e" providerId="ADAL" clId="{D8588AED-24ED-4AE4-810A-E04E561A988A}" dt="2020-09-09T14:51:39.462" v="534" actId="13244"/>
          <ac:spMkLst>
            <pc:docMk/>
            <pc:sldMk cId="2184431764" sldId="292"/>
            <ac:spMk id="31" creationId="{0339E112-274B-48F1-87B0-E733160BDA0A}"/>
          </ac:spMkLst>
        </pc:spChg>
        <pc:spChg chg="mod topLvl">
          <ac:chgData name="Sarah Whitley" userId="b261102f-4d2b-4955-ad94-fed00c0dd71e" providerId="ADAL" clId="{D8588AED-24ED-4AE4-810A-E04E561A988A}" dt="2020-09-09T14:54:44.150" v="557" actId="13244"/>
          <ac:spMkLst>
            <pc:docMk/>
            <pc:sldMk cId="2184431764" sldId="292"/>
            <ac:spMk id="32" creationId="{D8C1AC31-287C-449D-904C-0B3E2004DAFD}"/>
          </ac:spMkLst>
        </pc:spChg>
        <pc:spChg chg="mod topLvl">
          <ac:chgData name="Sarah Whitley" userId="b261102f-4d2b-4955-ad94-fed00c0dd71e" providerId="ADAL" clId="{D8588AED-24ED-4AE4-810A-E04E561A988A}" dt="2020-09-09T14:54:08.678" v="551" actId="13244"/>
          <ac:spMkLst>
            <pc:docMk/>
            <pc:sldMk cId="2184431764" sldId="292"/>
            <ac:spMk id="33" creationId="{C7D8D9A2-2987-4721-9F80-378F663FDEA2}"/>
          </ac:spMkLst>
        </pc:spChg>
        <pc:spChg chg="mod topLvl">
          <ac:chgData name="Sarah Whitley" userId="b261102f-4d2b-4955-ad94-fed00c0dd71e" providerId="ADAL" clId="{D8588AED-24ED-4AE4-810A-E04E561A988A}" dt="2020-09-09T14:53:44.405" v="547" actId="13244"/>
          <ac:spMkLst>
            <pc:docMk/>
            <pc:sldMk cId="2184431764" sldId="292"/>
            <ac:spMk id="34" creationId="{E1C494DB-1B75-4D59-ADC2-887F423B0B1D}"/>
          </ac:spMkLst>
        </pc:spChg>
        <pc:spChg chg="mod topLvl">
          <ac:chgData name="Sarah Whitley" userId="b261102f-4d2b-4955-ad94-fed00c0dd71e" providerId="ADAL" clId="{D8588AED-24ED-4AE4-810A-E04E561A988A}" dt="2020-09-09T14:53:10.550" v="542" actId="13244"/>
          <ac:spMkLst>
            <pc:docMk/>
            <pc:sldMk cId="2184431764" sldId="292"/>
            <ac:spMk id="36" creationId="{7C04CE64-AE30-44A8-AE34-5986DE5C8252}"/>
          </ac:spMkLst>
        </pc:spChg>
        <pc:spChg chg="mod topLvl">
          <ac:chgData name="Sarah Whitley" userId="b261102f-4d2b-4955-ad94-fed00c0dd71e" providerId="ADAL" clId="{D8588AED-24ED-4AE4-810A-E04E561A988A}" dt="2020-09-09T14:54:30.526" v="554" actId="13244"/>
          <ac:spMkLst>
            <pc:docMk/>
            <pc:sldMk cId="2184431764" sldId="292"/>
            <ac:spMk id="37" creationId="{0F717397-5FEA-4EAB-9DDC-0329F8E64BA8}"/>
          </ac:spMkLst>
        </pc:spChg>
        <pc:spChg chg="mod topLvl">
          <ac:chgData name="Sarah Whitley" userId="b261102f-4d2b-4955-ad94-fed00c0dd71e" providerId="ADAL" clId="{D8588AED-24ED-4AE4-810A-E04E561A988A}" dt="2020-09-09T14:53:30.730" v="544" actId="13244"/>
          <ac:spMkLst>
            <pc:docMk/>
            <pc:sldMk cId="2184431764" sldId="292"/>
            <ac:spMk id="40" creationId="{FF43D2F2-2C95-45FE-B7CE-96C094E61378}"/>
          </ac:spMkLst>
        </pc:spChg>
        <pc:spChg chg="mod topLvl">
          <ac:chgData name="Sarah Whitley" userId="b261102f-4d2b-4955-ad94-fed00c0dd71e" providerId="ADAL" clId="{D8588AED-24ED-4AE4-810A-E04E561A988A}" dt="2020-09-09T14:54:34.742" v="555" actId="13244"/>
          <ac:spMkLst>
            <pc:docMk/>
            <pc:sldMk cId="2184431764" sldId="292"/>
            <ac:spMk id="41" creationId="{3EDA15BC-2C0C-41D6-B138-375F9939CD11}"/>
          </ac:spMkLst>
        </pc:spChg>
        <pc:grpChg chg="del mod topLvl">
          <ac:chgData name="Sarah Whitley" userId="b261102f-4d2b-4955-ad94-fed00c0dd71e" providerId="ADAL" clId="{D8588AED-24ED-4AE4-810A-E04E561A988A}" dt="2020-09-09T14:32:29.592" v="360" actId="165"/>
          <ac:grpSpMkLst>
            <pc:docMk/>
            <pc:sldMk cId="2184431764" sldId="292"/>
            <ac:grpSpMk id="5" creationId="{EDACEF91-4F32-4F20-BFCE-02EC85ED6656}"/>
          </ac:grpSpMkLst>
        </pc:grpChg>
        <pc:grpChg chg="del">
          <ac:chgData name="Sarah Whitley" userId="b261102f-4d2b-4955-ad94-fed00c0dd71e" providerId="ADAL" clId="{D8588AED-24ED-4AE4-810A-E04E561A988A}" dt="2020-09-09T14:32:15.456" v="357" actId="165"/>
          <ac:grpSpMkLst>
            <pc:docMk/>
            <pc:sldMk cId="2184431764" sldId="292"/>
            <ac:grpSpMk id="6" creationId="{12D732A2-5BD8-486F-8DEE-D211CB70FD5C}"/>
          </ac:grpSpMkLst>
        </pc:grpChg>
        <pc:grpChg chg="del">
          <ac:chgData name="Sarah Whitley" userId="b261102f-4d2b-4955-ad94-fed00c0dd71e" providerId="ADAL" clId="{D8588AED-24ED-4AE4-810A-E04E561A988A}" dt="2020-09-09T14:32:20.297" v="358" actId="165"/>
          <ac:grpSpMkLst>
            <pc:docMk/>
            <pc:sldMk cId="2184431764" sldId="292"/>
            <ac:grpSpMk id="7" creationId="{A4825938-8A55-448C-9E28-C714DE027FE3}"/>
          </ac:grpSpMkLst>
        </pc:grpChg>
        <pc:grpChg chg="del">
          <ac:chgData name="Sarah Whitley" userId="b261102f-4d2b-4955-ad94-fed00c0dd71e" providerId="ADAL" clId="{D8588AED-24ED-4AE4-810A-E04E561A988A}" dt="2020-09-09T14:32:24.095" v="359" actId="165"/>
          <ac:grpSpMkLst>
            <pc:docMk/>
            <pc:sldMk cId="2184431764" sldId="292"/>
            <ac:grpSpMk id="9" creationId="{5AEA1437-82DD-4BAA-A598-1B4A0C9AFC1F}"/>
          </ac:grpSpMkLst>
        </pc:grpChg>
        <pc:grpChg chg="del mod topLvl">
          <ac:chgData name="Sarah Whitley" userId="b261102f-4d2b-4955-ad94-fed00c0dd71e" providerId="ADAL" clId="{D8588AED-24ED-4AE4-810A-E04E561A988A}" dt="2020-09-09T14:32:43.191" v="363" actId="165"/>
          <ac:grpSpMkLst>
            <pc:docMk/>
            <pc:sldMk cId="2184431764" sldId="292"/>
            <ac:grpSpMk id="24" creationId="{038E7D36-76CF-49E5-BAD1-6EFE2F3A9CBE}"/>
          </ac:grpSpMkLst>
        </pc:grpChg>
        <pc:grpChg chg="del mod topLvl">
          <ac:chgData name="Sarah Whitley" userId="b261102f-4d2b-4955-ad94-fed00c0dd71e" providerId="ADAL" clId="{D8588AED-24ED-4AE4-810A-E04E561A988A}" dt="2020-09-09T14:32:58.787" v="367" actId="165"/>
          <ac:grpSpMkLst>
            <pc:docMk/>
            <pc:sldMk cId="2184431764" sldId="292"/>
            <ac:grpSpMk id="27" creationId="{43326B89-46B5-456B-A9AE-EE0E66A0774E}"/>
          </ac:grpSpMkLst>
        </pc:grpChg>
        <pc:grpChg chg="del">
          <ac:chgData name="Sarah Whitley" userId="b261102f-4d2b-4955-ad94-fed00c0dd71e" providerId="ADAL" clId="{D8588AED-24ED-4AE4-810A-E04E561A988A}" dt="2020-09-09T14:32:35.784" v="361" actId="165"/>
          <ac:grpSpMkLst>
            <pc:docMk/>
            <pc:sldMk cId="2184431764" sldId="292"/>
            <ac:grpSpMk id="35" creationId="{DE2577FF-3AD4-43C5-9C08-39F33D3A2D09}"/>
          </ac:grpSpMkLst>
        </pc:grpChg>
        <pc:grpChg chg="del">
          <ac:chgData name="Sarah Whitley" userId="b261102f-4d2b-4955-ad94-fed00c0dd71e" providerId="ADAL" clId="{D8588AED-24ED-4AE4-810A-E04E561A988A}" dt="2020-09-09T14:32:40.225" v="362" actId="165"/>
          <ac:grpSpMkLst>
            <pc:docMk/>
            <pc:sldMk cId="2184431764" sldId="292"/>
            <ac:grpSpMk id="38" creationId="{327F1771-5BEF-42F3-A3A2-A803FDB7E662}"/>
          </ac:grpSpMkLst>
        </pc:grpChg>
        <pc:grpChg chg="del mod topLvl">
          <ac:chgData name="Sarah Whitley" userId="b261102f-4d2b-4955-ad94-fed00c0dd71e" providerId="ADAL" clId="{D8588AED-24ED-4AE4-810A-E04E561A988A}" dt="2020-09-09T14:32:55.184" v="366" actId="165"/>
          <ac:grpSpMkLst>
            <pc:docMk/>
            <pc:sldMk cId="2184431764" sldId="292"/>
            <ac:grpSpMk id="39" creationId="{08F451B2-E5C4-488A-B632-B941D610B65D}"/>
          </ac:grpSpMkLst>
        </pc:grpChg>
        <pc:grpChg chg="del">
          <ac:chgData name="Sarah Whitley" userId="b261102f-4d2b-4955-ad94-fed00c0dd71e" providerId="ADAL" clId="{D8588AED-24ED-4AE4-810A-E04E561A988A}" dt="2020-09-09T14:32:51.624" v="365" actId="165"/>
          <ac:grpSpMkLst>
            <pc:docMk/>
            <pc:sldMk cId="2184431764" sldId="292"/>
            <ac:grpSpMk id="42" creationId="{409073D8-4B1B-4985-8F0F-F72481EFE75B}"/>
          </ac:grpSpMkLst>
        </pc:grpChg>
        <pc:grpChg chg="del">
          <ac:chgData name="Sarah Whitley" userId="b261102f-4d2b-4955-ad94-fed00c0dd71e" providerId="ADAL" clId="{D8588AED-24ED-4AE4-810A-E04E561A988A}" dt="2020-09-09T14:32:47.153" v="364" actId="165"/>
          <ac:grpSpMkLst>
            <pc:docMk/>
            <pc:sldMk cId="2184431764" sldId="292"/>
            <ac:grpSpMk id="43" creationId="{7CC045A0-ED1D-44A1-A96C-811EF27CAF21}"/>
          </ac:grpSpMkLst>
        </pc:grpChg>
        <pc:picChg chg="mod">
          <ac:chgData name="Sarah Whitley" userId="b261102f-4d2b-4955-ad94-fed00c0dd71e" providerId="ADAL" clId="{D8588AED-24ED-4AE4-810A-E04E561A988A}" dt="2020-09-09T14:30:54.956" v="350" actId="962"/>
          <ac:picMkLst>
            <pc:docMk/>
            <pc:sldMk cId="2184431764" sldId="292"/>
            <ac:picMk id="3" creationId="{C3DF68F1-D401-40D0-9061-9E7B89912EB1}"/>
          </ac:picMkLst>
        </pc:picChg>
      </pc:sldChg>
      <pc:sldChg chg="modSp modAnim modNotesTx">
        <pc:chgData name="Sarah Whitley" userId="b261102f-4d2b-4955-ad94-fed00c0dd71e" providerId="ADAL" clId="{D8588AED-24ED-4AE4-810A-E04E561A988A}" dt="2020-09-09T14:55:11.054" v="560" actId="13244"/>
        <pc:sldMkLst>
          <pc:docMk/>
          <pc:sldMk cId="4028378177" sldId="293"/>
        </pc:sldMkLst>
        <pc:spChg chg="ord">
          <ac:chgData name="Sarah Whitley" userId="b261102f-4d2b-4955-ad94-fed00c0dd71e" providerId="ADAL" clId="{D8588AED-24ED-4AE4-810A-E04E561A988A}" dt="2020-09-09T14:55:07.508" v="559"/>
          <ac:spMkLst>
            <pc:docMk/>
            <pc:sldMk cId="4028378177" sldId="293"/>
            <ac:spMk id="4" creationId="{65D70DF7-FFA7-4A26-8FA4-6F4EB3BE4319}"/>
          </ac:spMkLst>
        </pc:spChg>
        <pc:spChg chg="mod">
          <ac:chgData name="Sarah Whitley" userId="b261102f-4d2b-4955-ad94-fed00c0dd71e" providerId="ADAL" clId="{D8588AED-24ED-4AE4-810A-E04E561A988A}" dt="2020-09-09T14:55:11.054" v="560" actId="13244"/>
          <ac:spMkLst>
            <pc:docMk/>
            <pc:sldMk cId="4028378177" sldId="293"/>
            <ac:spMk id="8" creationId="{570C384B-BDED-4196-84FA-60372B70245E}"/>
          </ac:spMkLst>
        </pc:spChg>
        <pc:grpChg chg="mod">
          <ac:chgData name="Sarah Whitley" userId="b261102f-4d2b-4955-ad94-fed00c0dd71e" providerId="ADAL" clId="{D8588AED-24ED-4AE4-810A-E04E561A988A}" dt="2020-09-09T14:33:16.490" v="373" actId="962"/>
          <ac:grpSpMkLst>
            <pc:docMk/>
            <pc:sldMk cId="4028378177" sldId="293"/>
            <ac:grpSpMk id="10" creationId="{ED7E9896-130A-4725-AF2D-34035C1EAF63}"/>
          </ac:grpSpMkLst>
        </pc:grpChg>
        <pc:picChg chg="mod">
          <ac:chgData name="Sarah Whitley" userId="b261102f-4d2b-4955-ad94-fed00c0dd71e" providerId="ADAL" clId="{D8588AED-24ED-4AE4-810A-E04E561A988A}" dt="2020-09-09T14:33:22.284" v="377" actId="962"/>
          <ac:picMkLst>
            <pc:docMk/>
            <pc:sldMk cId="4028378177" sldId="293"/>
            <ac:picMk id="2" creationId="{25D4A091-DB1A-400B-B281-CDE12120BA17}"/>
          </ac:picMkLst>
        </pc:picChg>
      </pc:sldChg>
      <pc:sldChg chg="delSp modSp modAnim">
        <pc:chgData name="Sarah Whitley" userId="b261102f-4d2b-4955-ad94-fed00c0dd71e" providerId="ADAL" clId="{D8588AED-24ED-4AE4-810A-E04E561A988A}" dt="2020-09-09T14:56:40.269" v="573" actId="13244"/>
        <pc:sldMkLst>
          <pc:docMk/>
          <pc:sldMk cId="3777190831" sldId="294"/>
        </pc:sldMkLst>
        <pc:spChg chg="mod">
          <ac:chgData name="Sarah Whitley" userId="b261102f-4d2b-4955-ad94-fed00c0dd71e" providerId="ADAL" clId="{D8588AED-24ED-4AE4-810A-E04E561A988A}" dt="2020-09-09T14:33:56.322" v="384" actId="962"/>
          <ac:spMkLst>
            <pc:docMk/>
            <pc:sldMk cId="3777190831" sldId="294"/>
            <ac:spMk id="2" creationId="{BEEFE3B8-15AE-4C0B-A0B6-D8E7E7107A8B}"/>
          </ac:spMkLst>
        </pc:spChg>
        <pc:spChg chg="ord">
          <ac:chgData name="Sarah Whitley" userId="b261102f-4d2b-4955-ad94-fed00c0dd71e" providerId="ADAL" clId="{D8588AED-24ED-4AE4-810A-E04E561A988A}" dt="2020-09-09T14:55:28.437" v="561"/>
          <ac:spMkLst>
            <pc:docMk/>
            <pc:sldMk cId="3777190831" sldId="294"/>
            <ac:spMk id="4" creationId="{65D70DF7-FFA7-4A26-8FA4-6F4EB3BE4319}"/>
          </ac:spMkLst>
        </pc:spChg>
        <pc:spChg chg="mod">
          <ac:chgData name="Sarah Whitley" userId="b261102f-4d2b-4955-ad94-fed00c0dd71e" providerId="ADAL" clId="{D8588AED-24ED-4AE4-810A-E04E561A988A}" dt="2020-09-09T14:55:41.549" v="563" actId="13244"/>
          <ac:spMkLst>
            <pc:docMk/>
            <pc:sldMk cId="3777190831" sldId="294"/>
            <ac:spMk id="12" creationId="{C948EB1F-49F5-48C0-890A-807E838D1F8C}"/>
          </ac:spMkLst>
        </pc:spChg>
        <pc:spChg chg="mod">
          <ac:chgData name="Sarah Whitley" userId="b261102f-4d2b-4955-ad94-fed00c0dd71e" providerId="ADAL" clId="{D8588AED-24ED-4AE4-810A-E04E561A988A}" dt="2020-09-09T14:34:05.912" v="388" actId="962"/>
          <ac:spMkLst>
            <pc:docMk/>
            <pc:sldMk cId="3777190831" sldId="294"/>
            <ac:spMk id="13" creationId="{1975E222-730C-404D-85F9-4AB620542FBF}"/>
          </ac:spMkLst>
        </pc:spChg>
        <pc:spChg chg="mod">
          <ac:chgData name="Sarah Whitley" userId="b261102f-4d2b-4955-ad94-fed00c0dd71e" providerId="ADAL" clId="{D8588AED-24ED-4AE4-810A-E04E561A988A}" dt="2020-09-09T14:34:12.789" v="392" actId="962"/>
          <ac:spMkLst>
            <pc:docMk/>
            <pc:sldMk cId="3777190831" sldId="294"/>
            <ac:spMk id="14" creationId="{26355674-EA32-402A-8DDC-ACDA08B076E4}"/>
          </ac:spMkLst>
        </pc:spChg>
        <pc:spChg chg="mod">
          <ac:chgData name="Sarah Whitley" userId="b261102f-4d2b-4955-ad94-fed00c0dd71e" providerId="ADAL" clId="{D8588AED-24ED-4AE4-810A-E04E561A988A}" dt="2020-09-09T14:55:35.790" v="562" actId="13244"/>
          <ac:spMkLst>
            <pc:docMk/>
            <pc:sldMk cId="3777190831" sldId="294"/>
            <ac:spMk id="15" creationId="{40B36D0A-C543-436A-8C07-F8B24059C677}"/>
          </ac:spMkLst>
        </pc:spChg>
        <pc:spChg chg="mod">
          <ac:chgData name="Sarah Whitley" userId="b261102f-4d2b-4955-ad94-fed00c0dd71e" providerId="ADAL" clId="{D8588AED-24ED-4AE4-810A-E04E561A988A}" dt="2020-09-09T14:56:07.766" v="567" actId="13244"/>
          <ac:spMkLst>
            <pc:docMk/>
            <pc:sldMk cId="3777190831" sldId="294"/>
            <ac:spMk id="18" creationId="{E59AD76C-EEC1-45AF-92A5-F3838A79AA02}"/>
          </ac:spMkLst>
        </pc:spChg>
        <pc:spChg chg="mod">
          <ac:chgData name="Sarah Whitley" userId="b261102f-4d2b-4955-ad94-fed00c0dd71e" providerId="ADAL" clId="{D8588AED-24ED-4AE4-810A-E04E561A988A}" dt="2020-09-09T14:55:46.478" v="564" actId="13244"/>
          <ac:spMkLst>
            <pc:docMk/>
            <pc:sldMk cId="3777190831" sldId="294"/>
            <ac:spMk id="20" creationId="{933FDFEB-33F4-4771-BF55-7D3FF8875B09}"/>
          </ac:spMkLst>
        </pc:spChg>
        <pc:spChg chg="mod">
          <ac:chgData name="Sarah Whitley" userId="b261102f-4d2b-4955-ad94-fed00c0dd71e" providerId="ADAL" clId="{D8588AED-24ED-4AE4-810A-E04E561A988A}" dt="2020-09-09T14:56:10.439" v="568" actId="13244"/>
          <ac:spMkLst>
            <pc:docMk/>
            <pc:sldMk cId="3777190831" sldId="294"/>
            <ac:spMk id="23" creationId="{BE969911-16B2-494D-AEAE-02BD0A7311BD}"/>
          </ac:spMkLst>
        </pc:spChg>
        <pc:spChg chg="mod topLvl">
          <ac:chgData name="Sarah Whitley" userId="b261102f-4d2b-4955-ad94-fed00c0dd71e" providerId="ADAL" clId="{D8588AED-24ED-4AE4-810A-E04E561A988A}" dt="2020-09-09T14:56:15.413" v="569" actId="13244"/>
          <ac:spMkLst>
            <pc:docMk/>
            <pc:sldMk cId="3777190831" sldId="294"/>
            <ac:spMk id="28" creationId="{6D2219C1-9E43-4EA3-A7AF-3F4303CC9174}"/>
          </ac:spMkLst>
        </pc:spChg>
        <pc:spChg chg="mod topLvl">
          <ac:chgData name="Sarah Whitley" userId="b261102f-4d2b-4955-ad94-fed00c0dd71e" providerId="ADAL" clId="{D8588AED-24ED-4AE4-810A-E04E561A988A}" dt="2020-09-09T14:56:33.486" v="571" actId="13244"/>
          <ac:spMkLst>
            <pc:docMk/>
            <pc:sldMk cId="3777190831" sldId="294"/>
            <ac:spMk id="29" creationId="{C481E472-CBCC-46D3-8F4E-1BBCAC1E54B6}"/>
          </ac:spMkLst>
        </pc:spChg>
        <pc:spChg chg="mod">
          <ac:chgData name="Sarah Whitley" userId="b261102f-4d2b-4955-ad94-fed00c0dd71e" providerId="ADAL" clId="{D8588AED-24ED-4AE4-810A-E04E561A988A}" dt="2020-09-09T14:56:37.461" v="572" actId="13244"/>
          <ac:spMkLst>
            <pc:docMk/>
            <pc:sldMk cId="3777190831" sldId="294"/>
            <ac:spMk id="31" creationId="{0B3AE10D-58DC-42A5-A389-2B45FAA54518}"/>
          </ac:spMkLst>
        </pc:spChg>
        <pc:spChg chg="mod topLvl">
          <ac:chgData name="Sarah Whitley" userId="b261102f-4d2b-4955-ad94-fed00c0dd71e" providerId="ADAL" clId="{D8588AED-24ED-4AE4-810A-E04E561A988A}" dt="2020-09-09T14:55:54.688" v="565" actId="13244"/>
          <ac:spMkLst>
            <pc:docMk/>
            <pc:sldMk cId="3777190831" sldId="294"/>
            <ac:spMk id="36" creationId="{55239127-F7B9-4AB4-82E9-ABFB3407E524}"/>
          </ac:spMkLst>
        </pc:spChg>
        <pc:spChg chg="mod topLvl">
          <ac:chgData name="Sarah Whitley" userId="b261102f-4d2b-4955-ad94-fed00c0dd71e" providerId="ADAL" clId="{D8588AED-24ED-4AE4-810A-E04E561A988A}" dt="2020-09-09T14:56:02.806" v="566" actId="13244"/>
          <ac:spMkLst>
            <pc:docMk/>
            <pc:sldMk cId="3777190831" sldId="294"/>
            <ac:spMk id="37" creationId="{ED3948E4-2D7C-4913-94B4-766D02112934}"/>
          </ac:spMkLst>
        </pc:spChg>
        <pc:spChg chg="mod">
          <ac:chgData name="Sarah Whitley" userId="b261102f-4d2b-4955-ad94-fed00c0dd71e" providerId="ADAL" clId="{D8588AED-24ED-4AE4-810A-E04E561A988A}" dt="2020-09-09T14:56:26.718" v="570" actId="13244"/>
          <ac:spMkLst>
            <pc:docMk/>
            <pc:sldMk cId="3777190831" sldId="294"/>
            <ac:spMk id="39" creationId="{524A55D5-B5C4-40D8-B1A1-C309EA004FAC}"/>
          </ac:spMkLst>
        </pc:spChg>
        <pc:spChg chg="mod">
          <ac:chgData name="Sarah Whitley" userId="b261102f-4d2b-4955-ad94-fed00c0dd71e" providerId="ADAL" clId="{D8588AED-24ED-4AE4-810A-E04E561A988A}" dt="2020-09-09T14:56:40.269" v="573" actId="13244"/>
          <ac:spMkLst>
            <pc:docMk/>
            <pc:sldMk cId="3777190831" sldId="294"/>
            <ac:spMk id="47" creationId="{8ACF7348-F264-4CB8-9AE8-2C3C251BBB73}"/>
          </ac:spMkLst>
        </pc:spChg>
        <pc:grpChg chg="del">
          <ac:chgData name="Sarah Whitley" userId="b261102f-4d2b-4955-ad94-fed00c0dd71e" providerId="ADAL" clId="{D8588AED-24ED-4AE4-810A-E04E561A988A}" dt="2020-09-09T14:34:18.145" v="393" actId="165"/>
          <ac:grpSpMkLst>
            <pc:docMk/>
            <pc:sldMk cId="3777190831" sldId="294"/>
            <ac:grpSpMk id="26" creationId="{C2B743F8-13A8-4F54-83B4-121FFE2D7B20}"/>
          </ac:grpSpMkLst>
        </pc:grpChg>
        <pc:grpChg chg="del">
          <ac:chgData name="Sarah Whitley" userId="b261102f-4d2b-4955-ad94-fed00c0dd71e" providerId="ADAL" clId="{D8588AED-24ED-4AE4-810A-E04E561A988A}" dt="2020-09-09T14:34:22.568" v="394" actId="165"/>
          <ac:grpSpMkLst>
            <pc:docMk/>
            <pc:sldMk cId="3777190831" sldId="294"/>
            <ac:grpSpMk id="34" creationId="{A6B93DE4-F4CA-417F-BD5C-98190BFA7FB7}"/>
          </ac:grpSpMkLst>
        </pc:grpChg>
        <pc:picChg chg="mod">
          <ac:chgData name="Sarah Whitley" userId="b261102f-4d2b-4955-ad94-fed00c0dd71e" providerId="ADAL" clId="{D8588AED-24ED-4AE4-810A-E04E561A988A}" dt="2020-09-09T14:33:49.540" v="382" actId="962"/>
          <ac:picMkLst>
            <pc:docMk/>
            <pc:sldMk cId="3777190831" sldId="294"/>
            <ac:picMk id="3" creationId="{1165147E-0AB4-4450-9A5B-184D93C2E5EC}"/>
          </ac:picMkLst>
        </pc:picChg>
      </pc:sldChg>
      <pc:sldChg chg="modAnim modNotesTx">
        <pc:chgData name="Sarah Whitley" userId="b261102f-4d2b-4955-ad94-fed00c0dd71e" providerId="ADAL" clId="{D8588AED-24ED-4AE4-810A-E04E561A988A}" dt="2020-09-09T14:34:42.923" v="396" actId="20577"/>
        <pc:sldMkLst>
          <pc:docMk/>
          <pc:sldMk cId="1007345917" sldId="295"/>
        </pc:sldMkLst>
      </pc:sldChg>
      <pc:sldChg chg="modAnim">
        <pc:chgData name="Sarah Whitley" userId="b261102f-4d2b-4955-ad94-fed00c0dd71e" providerId="ADAL" clId="{D8588AED-24ED-4AE4-810A-E04E561A988A}" dt="2020-09-09T14:19:15.614" v="159"/>
        <pc:sldMkLst>
          <pc:docMk/>
          <pc:sldMk cId="2425821062" sldId="296"/>
        </pc:sldMkLst>
      </pc:sldChg>
      <pc:sldChg chg="modSp modAnim modNotesTx">
        <pc:chgData name="Sarah Whitley" userId="b261102f-4d2b-4955-ad94-fed00c0dd71e" providerId="ADAL" clId="{D8588AED-24ED-4AE4-810A-E04E561A988A}" dt="2020-09-09T14:43:55.442" v="475" actId="13244"/>
        <pc:sldMkLst>
          <pc:docMk/>
          <pc:sldMk cId="2372134125" sldId="299"/>
        </pc:sldMkLst>
        <pc:spChg chg="ord">
          <ac:chgData name="Sarah Whitley" userId="b261102f-4d2b-4955-ad94-fed00c0dd71e" providerId="ADAL" clId="{D8588AED-24ED-4AE4-810A-E04E561A988A}" dt="2020-09-09T14:43:34.118" v="470"/>
          <ac:spMkLst>
            <pc:docMk/>
            <pc:sldMk cId="2372134125" sldId="299"/>
            <ac:spMk id="2" creationId="{EEEED43A-EBBC-4471-A6EA-3A4DE515AB64}"/>
          </ac:spMkLst>
        </pc:spChg>
        <pc:spChg chg="mod">
          <ac:chgData name="Sarah Whitley" userId="b261102f-4d2b-4955-ad94-fed00c0dd71e" providerId="ADAL" clId="{D8588AED-24ED-4AE4-810A-E04E561A988A}" dt="2020-09-09T14:23:09.739" v="204" actId="962"/>
          <ac:spMkLst>
            <pc:docMk/>
            <pc:sldMk cId="2372134125" sldId="299"/>
            <ac:spMk id="4" creationId="{4CEB9C8B-0D62-48A8-A215-C174735C2F2F}"/>
          </ac:spMkLst>
        </pc:spChg>
        <pc:spChg chg="mod ord">
          <ac:chgData name="Sarah Whitley" userId="b261102f-4d2b-4955-ad94-fed00c0dd71e" providerId="ADAL" clId="{D8588AED-24ED-4AE4-810A-E04E561A988A}" dt="2020-09-09T14:43:43.623" v="472" actId="13244"/>
          <ac:spMkLst>
            <pc:docMk/>
            <pc:sldMk cId="2372134125" sldId="299"/>
            <ac:spMk id="14" creationId="{CDF11DD7-9B9B-4F45-BAE3-C557AF822D68}"/>
          </ac:spMkLst>
        </pc:spChg>
        <pc:spChg chg="mod">
          <ac:chgData name="Sarah Whitley" userId="b261102f-4d2b-4955-ad94-fed00c0dd71e" providerId="ADAL" clId="{D8588AED-24ED-4AE4-810A-E04E561A988A}" dt="2020-09-09T14:43:52.391" v="473" actId="13244"/>
          <ac:spMkLst>
            <pc:docMk/>
            <pc:sldMk cId="2372134125" sldId="299"/>
            <ac:spMk id="34" creationId="{EA1908FE-D425-487D-821F-D353010132F0}"/>
          </ac:spMkLst>
        </pc:spChg>
        <pc:spChg chg="mod">
          <ac:chgData name="Sarah Whitley" userId="b261102f-4d2b-4955-ad94-fed00c0dd71e" providerId="ADAL" clId="{D8588AED-24ED-4AE4-810A-E04E561A988A}" dt="2020-09-09T14:43:54.007" v="474" actId="13244"/>
          <ac:spMkLst>
            <pc:docMk/>
            <pc:sldMk cId="2372134125" sldId="299"/>
            <ac:spMk id="35" creationId="{6D7060E1-E4C0-4BD1-B9A6-91746D75C290}"/>
          </ac:spMkLst>
        </pc:spChg>
        <pc:grpChg chg="mod">
          <ac:chgData name="Sarah Whitley" userId="b261102f-4d2b-4955-ad94-fed00c0dd71e" providerId="ADAL" clId="{D8588AED-24ED-4AE4-810A-E04E561A988A}" dt="2020-09-09T14:23:54.585" v="218" actId="962"/>
          <ac:grpSpMkLst>
            <pc:docMk/>
            <pc:sldMk cId="2372134125" sldId="299"/>
            <ac:grpSpMk id="20" creationId="{209FD5EF-41DE-4357-8CA2-22473B82FB6A}"/>
          </ac:grpSpMkLst>
        </pc:grpChg>
        <pc:grpChg chg="mod">
          <ac:chgData name="Sarah Whitley" userId="b261102f-4d2b-4955-ad94-fed00c0dd71e" providerId="ADAL" clId="{D8588AED-24ED-4AE4-810A-E04E561A988A}" dt="2020-09-09T14:23:57.102" v="220" actId="962"/>
          <ac:grpSpMkLst>
            <pc:docMk/>
            <pc:sldMk cId="2372134125" sldId="299"/>
            <ac:grpSpMk id="21" creationId="{BB566135-C7E4-4385-A460-01D48D07CC26}"/>
          </ac:grpSpMkLst>
        </pc:grpChg>
        <pc:grpChg chg="mod">
          <ac:chgData name="Sarah Whitley" userId="b261102f-4d2b-4955-ad94-fed00c0dd71e" providerId="ADAL" clId="{D8588AED-24ED-4AE4-810A-E04E561A988A}" dt="2020-09-09T14:23:59.202" v="222" actId="962"/>
          <ac:grpSpMkLst>
            <pc:docMk/>
            <pc:sldMk cId="2372134125" sldId="299"/>
            <ac:grpSpMk id="25" creationId="{08F7A299-C3C9-4B4A-B2BC-68DF566A7524}"/>
          </ac:grpSpMkLst>
        </pc:grpChg>
        <pc:grpChg chg="mod">
          <ac:chgData name="Sarah Whitley" userId="b261102f-4d2b-4955-ad94-fed00c0dd71e" providerId="ADAL" clId="{D8588AED-24ED-4AE4-810A-E04E561A988A}" dt="2020-09-09T14:24:01.736" v="224" actId="962"/>
          <ac:grpSpMkLst>
            <pc:docMk/>
            <pc:sldMk cId="2372134125" sldId="299"/>
            <ac:grpSpMk id="29" creationId="{28E07098-5099-41DE-8C14-036AB5C10643}"/>
          </ac:grpSpMkLst>
        </pc:grpChg>
        <pc:grpChg chg="mod">
          <ac:chgData name="Sarah Whitley" userId="b261102f-4d2b-4955-ad94-fed00c0dd71e" providerId="ADAL" clId="{D8588AED-24ED-4AE4-810A-E04E561A988A}" dt="2020-09-09T14:43:55.442" v="475" actId="13244"/>
          <ac:grpSpMkLst>
            <pc:docMk/>
            <pc:sldMk cId="2372134125" sldId="299"/>
            <ac:grpSpMk id="44" creationId="{C7EB665C-2CA6-4267-9A74-75959BF02751}"/>
          </ac:grpSpMkLst>
        </pc:grpChg>
        <pc:picChg chg="mod">
          <ac:chgData name="Sarah Whitley" userId="b261102f-4d2b-4955-ad94-fed00c0dd71e" providerId="ADAL" clId="{D8588AED-24ED-4AE4-810A-E04E561A988A}" dt="2020-09-09T14:23:38.886" v="216" actId="962"/>
          <ac:picMkLst>
            <pc:docMk/>
            <pc:sldMk cId="2372134125" sldId="299"/>
            <ac:picMk id="3" creationId="{4F9B8B61-1923-40E0-97FC-B7266932867A}"/>
          </ac:picMkLst>
        </pc:picChg>
      </pc:sldChg>
      <pc:sldChg chg="modAnim modNotesTx">
        <pc:chgData name="Sarah Whitley" userId="b261102f-4d2b-4955-ad94-fed00c0dd71e" providerId="ADAL" clId="{D8588AED-24ED-4AE4-810A-E04E561A988A}" dt="2020-09-09T14:34:49.608" v="398"/>
        <pc:sldMkLst>
          <pc:docMk/>
          <pc:sldMk cId="3953090216"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93D894D-1B43-4AE2-9035-148B7B2A43DB}" type="datetimeFigureOut">
              <a:rPr lang="en-US" smtClean="0"/>
              <a:t>9/9/2020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085D0FA-4034-40F7-A906-1FCCEB6511E5}" type="slidenum">
              <a:rPr lang="en-US" smtClean="0"/>
              <a:t>‹#›</a:t>
            </a:fld>
            <a:endParaRPr lang="en-US" dirty="0"/>
          </a:p>
        </p:txBody>
      </p:sp>
    </p:spTree>
    <p:extLst>
      <p:ext uri="{BB962C8B-B14F-4D97-AF65-F5344CB8AC3E}">
        <p14:creationId xmlns:p14="http://schemas.microsoft.com/office/powerpoint/2010/main" val="69436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5D0FA-4034-40F7-A906-1FCCEB6511E5}" type="slidenum">
              <a:rPr lang="en-US" smtClean="0"/>
              <a:t>1</a:t>
            </a:fld>
            <a:endParaRPr lang="en-US" dirty="0"/>
          </a:p>
        </p:txBody>
      </p:sp>
    </p:spTree>
    <p:extLst>
      <p:ext uri="{BB962C8B-B14F-4D97-AF65-F5344CB8AC3E}">
        <p14:creationId xmlns:p14="http://schemas.microsoft.com/office/powerpoint/2010/main" val="1051523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5D0FA-4034-40F7-A906-1FCCEB6511E5}" type="slidenum">
              <a:rPr lang="en-US" smtClean="0"/>
              <a:t>10</a:t>
            </a:fld>
            <a:endParaRPr lang="en-US" dirty="0"/>
          </a:p>
        </p:txBody>
      </p:sp>
    </p:spTree>
    <p:extLst>
      <p:ext uri="{BB962C8B-B14F-4D97-AF65-F5344CB8AC3E}">
        <p14:creationId xmlns:p14="http://schemas.microsoft.com/office/powerpoint/2010/main" val="2792883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3085D0FA-4034-40F7-A906-1FCCEB6511E5}" type="slidenum">
              <a:rPr lang="en-US" smtClean="0"/>
              <a:t>11</a:t>
            </a:fld>
            <a:endParaRPr lang="en-US" dirty="0"/>
          </a:p>
        </p:txBody>
      </p:sp>
    </p:spTree>
    <p:extLst>
      <p:ext uri="{BB962C8B-B14F-4D97-AF65-F5344CB8AC3E}">
        <p14:creationId xmlns:p14="http://schemas.microsoft.com/office/powerpoint/2010/main" val="4261655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5D0FA-4034-40F7-A906-1FCCEB6511E5}" type="slidenum">
              <a:rPr lang="en-US" smtClean="0"/>
              <a:t>12</a:t>
            </a:fld>
            <a:endParaRPr lang="en-US" dirty="0"/>
          </a:p>
        </p:txBody>
      </p:sp>
    </p:spTree>
    <p:extLst>
      <p:ext uri="{BB962C8B-B14F-4D97-AF65-F5344CB8AC3E}">
        <p14:creationId xmlns:p14="http://schemas.microsoft.com/office/powerpoint/2010/main" val="2657151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3085D0FA-4034-40F7-A906-1FCCEB6511E5}" type="slidenum">
              <a:rPr lang="en-US" smtClean="0"/>
              <a:t>13</a:t>
            </a:fld>
            <a:endParaRPr lang="en-US" dirty="0"/>
          </a:p>
        </p:txBody>
      </p:sp>
    </p:spTree>
    <p:extLst>
      <p:ext uri="{BB962C8B-B14F-4D97-AF65-F5344CB8AC3E}">
        <p14:creationId xmlns:p14="http://schemas.microsoft.com/office/powerpoint/2010/main" val="191729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5D0FA-4034-40F7-A906-1FCCEB6511E5}" type="slidenum">
              <a:rPr lang="en-US" smtClean="0"/>
              <a:t>14</a:t>
            </a:fld>
            <a:endParaRPr lang="en-US" dirty="0"/>
          </a:p>
        </p:txBody>
      </p:sp>
    </p:spTree>
    <p:extLst>
      <p:ext uri="{BB962C8B-B14F-4D97-AF65-F5344CB8AC3E}">
        <p14:creationId xmlns:p14="http://schemas.microsoft.com/office/powerpoint/2010/main" val="951200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57"/>
              </a:spcBef>
            </a:pPr>
            <a:endParaRPr lang="en-US" dirty="0">
              <a:cs typeface="Calibri"/>
            </a:endParaRPr>
          </a:p>
        </p:txBody>
      </p:sp>
      <p:sp>
        <p:nvSpPr>
          <p:cNvPr id="4" name="Slide Number Placeholder 3"/>
          <p:cNvSpPr>
            <a:spLocks noGrp="1"/>
          </p:cNvSpPr>
          <p:nvPr>
            <p:ph type="sldNum" sz="quarter" idx="5"/>
          </p:nvPr>
        </p:nvSpPr>
        <p:spPr/>
        <p:txBody>
          <a:bodyPr/>
          <a:lstStyle/>
          <a:p>
            <a:fld id="{3085D0FA-4034-40F7-A906-1FCCEB6511E5}" type="slidenum">
              <a:rPr lang="en-US" smtClean="0"/>
              <a:t>15</a:t>
            </a:fld>
            <a:endParaRPr lang="en-US" dirty="0"/>
          </a:p>
        </p:txBody>
      </p:sp>
    </p:spTree>
    <p:extLst>
      <p:ext uri="{BB962C8B-B14F-4D97-AF65-F5344CB8AC3E}">
        <p14:creationId xmlns:p14="http://schemas.microsoft.com/office/powerpoint/2010/main" val="2072736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85D0FA-4034-40F7-A906-1FCCEB6511E5}" type="slidenum">
              <a:rPr lang="en-US" smtClean="0"/>
              <a:t>16</a:t>
            </a:fld>
            <a:endParaRPr lang="en-US" dirty="0"/>
          </a:p>
        </p:txBody>
      </p:sp>
    </p:spTree>
    <p:extLst>
      <p:ext uri="{BB962C8B-B14F-4D97-AF65-F5344CB8AC3E}">
        <p14:creationId xmlns:p14="http://schemas.microsoft.com/office/powerpoint/2010/main" val="2110523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5D0FA-4034-40F7-A906-1FCCEB6511E5}" type="slidenum">
              <a:rPr lang="en-US" smtClean="0"/>
              <a:t>17</a:t>
            </a:fld>
            <a:endParaRPr lang="en-US" dirty="0"/>
          </a:p>
        </p:txBody>
      </p:sp>
    </p:spTree>
    <p:extLst>
      <p:ext uri="{BB962C8B-B14F-4D97-AF65-F5344CB8AC3E}">
        <p14:creationId xmlns:p14="http://schemas.microsoft.com/office/powerpoint/2010/main" val="4073944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85D0FA-4034-40F7-A906-1FCCEB6511E5}" type="slidenum">
              <a:rPr lang="en-US" smtClean="0"/>
              <a:t>18</a:t>
            </a:fld>
            <a:endParaRPr lang="en-US" dirty="0"/>
          </a:p>
        </p:txBody>
      </p:sp>
    </p:spTree>
    <p:extLst>
      <p:ext uri="{BB962C8B-B14F-4D97-AF65-F5344CB8AC3E}">
        <p14:creationId xmlns:p14="http://schemas.microsoft.com/office/powerpoint/2010/main" val="351038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5"/>
          </p:nvPr>
        </p:nvSpPr>
        <p:spPr/>
        <p:txBody>
          <a:bodyPr/>
          <a:lstStyle/>
          <a:p>
            <a:fld id="{3085D0FA-4034-40F7-A906-1FCCEB6511E5}" type="slidenum">
              <a:rPr lang="en-US" smtClean="0"/>
              <a:t>19</a:t>
            </a:fld>
            <a:endParaRPr lang="en-US" dirty="0"/>
          </a:p>
        </p:txBody>
      </p:sp>
    </p:spTree>
    <p:extLst>
      <p:ext uri="{BB962C8B-B14F-4D97-AF65-F5344CB8AC3E}">
        <p14:creationId xmlns:p14="http://schemas.microsoft.com/office/powerpoint/2010/main" val="323706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5"/>
          </p:nvPr>
        </p:nvSpPr>
        <p:spPr/>
        <p:txBody>
          <a:bodyPr/>
          <a:lstStyle/>
          <a:p>
            <a:fld id="{5FA2FD8F-D0C7-40C7-A791-B30804B5FBE0}" type="slidenum">
              <a:rPr lang="en-US" smtClean="0"/>
              <a:t>2</a:t>
            </a:fld>
            <a:endParaRPr lang="en-US" dirty="0"/>
          </a:p>
        </p:txBody>
      </p:sp>
    </p:spTree>
    <p:extLst>
      <p:ext uri="{BB962C8B-B14F-4D97-AF65-F5344CB8AC3E}">
        <p14:creationId xmlns:p14="http://schemas.microsoft.com/office/powerpoint/2010/main" val="1621827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85D0FA-4034-40F7-A906-1FCCEB6511E5}" type="slidenum">
              <a:rPr lang="en-US" smtClean="0"/>
              <a:t>20</a:t>
            </a:fld>
            <a:endParaRPr lang="en-US" dirty="0"/>
          </a:p>
        </p:txBody>
      </p:sp>
    </p:spTree>
    <p:extLst>
      <p:ext uri="{BB962C8B-B14F-4D97-AF65-F5344CB8AC3E}">
        <p14:creationId xmlns:p14="http://schemas.microsoft.com/office/powerpoint/2010/main" val="3383553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5D0FA-4034-40F7-A906-1FCCEB6511E5}" type="slidenum">
              <a:rPr lang="en-US" smtClean="0"/>
              <a:t>21</a:t>
            </a:fld>
            <a:endParaRPr lang="en-US" dirty="0"/>
          </a:p>
        </p:txBody>
      </p:sp>
    </p:spTree>
    <p:extLst>
      <p:ext uri="{BB962C8B-B14F-4D97-AF65-F5344CB8AC3E}">
        <p14:creationId xmlns:p14="http://schemas.microsoft.com/office/powerpoint/2010/main" val="170083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85D0FA-4034-40F7-A906-1FCCEB6511E5}" type="slidenum">
              <a:rPr lang="en-US" smtClean="0"/>
              <a:t>22</a:t>
            </a:fld>
            <a:endParaRPr lang="en-US" dirty="0"/>
          </a:p>
        </p:txBody>
      </p:sp>
    </p:spTree>
    <p:extLst>
      <p:ext uri="{BB962C8B-B14F-4D97-AF65-F5344CB8AC3E}">
        <p14:creationId xmlns:p14="http://schemas.microsoft.com/office/powerpoint/2010/main" val="1725019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5D0FA-4034-40F7-A906-1FCCEB6511E5}" type="slidenum">
              <a:rPr lang="en-US" smtClean="0"/>
              <a:t>23</a:t>
            </a:fld>
            <a:endParaRPr lang="en-US" dirty="0"/>
          </a:p>
        </p:txBody>
      </p:sp>
    </p:spTree>
    <p:extLst>
      <p:ext uri="{BB962C8B-B14F-4D97-AF65-F5344CB8AC3E}">
        <p14:creationId xmlns:p14="http://schemas.microsoft.com/office/powerpoint/2010/main" val="3078011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85D0FA-4034-40F7-A906-1FCCEB6511E5}" type="slidenum">
              <a:rPr lang="en-US" smtClean="0"/>
              <a:t>24</a:t>
            </a:fld>
            <a:endParaRPr lang="en-US" dirty="0"/>
          </a:p>
        </p:txBody>
      </p:sp>
    </p:spTree>
    <p:extLst>
      <p:ext uri="{BB962C8B-B14F-4D97-AF65-F5344CB8AC3E}">
        <p14:creationId xmlns:p14="http://schemas.microsoft.com/office/powerpoint/2010/main" val="1219789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5D0FA-4034-40F7-A906-1FCCEB6511E5}" type="slidenum">
              <a:rPr lang="en-US" smtClean="0"/>
              <a:t>25</a:t>
            </a:fld>
            <a:endParaRPr lang="en-US" dirty="0"/>
          </a:p>
        </p:txBody>
      </p:sp>
    </p:spTree>
    <p:extLst>
      <p:ext uri="{BB962C8B-B14F-4D97-AF65-F5344CB8AC3E}">
        <p14:creationId xmlns:p14="http://schemas.microsoft.com/office/powerpoint/2010/main" val="3494543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85D0FA-4034-40F7-A906-1FCCEB6511E5}" type="slidenum">
              <a:rPr lang="en-US" smtClean="0"/>
              <a:t>26</a:t>
            </a:fld>
            <a:endParaRPr lang="en-US" dirty="0"/>
          </a:p>
        </p:txBody>
      </p:sp>
    </p:spTree>
    <p:extLst>
      <p:ext uri="{BB962C8B-B14F-4D97-AF65-F5344CB8AC3E}">
        <p14:creationId xmlns:p14="http://schemas.microsoft.com/office/powerpoint/2010/main" val="3103610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5D0FA-4034-40F7-A906-1FCCEB6511E5}" type="slidenum">
              <a:rPr lang="en-US" smtClean="0"/>
              <a:t>27</a:t>
            </a:fld>
            <a:endParaRPr lang="en-US" dirty="0"/>
          </a:p>
        </p:txBody>
      </p:sp>
    </p:spTree>
    <p:extLst>
      <p:ext uri="{BB962C8B-B14F-4D97-AF65-F5344CB8AC3E}">
        <p14:creationId xmlns:p14="http://schemas.microsoft.com/office/powerpoint/2010/main" val="2952874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34"/>
              </a:spcBef>
              <a:spcAft>
                <a:spcPts val="634"/>
              </a:spcAft>
            </a:pPr>
            <a:endParaRPr lang="en-US" sz="1300" dirty="0"/>
          </a:p>
        </p:txBody>
      </p:sp>
      <p:sp>
        <p:nvSpPr>
          <p:cNvPr id="4" name="Slide Number Placeholder 3"/>
          <p:cNvSpPr>
            <a:spLocks noGrp="1"/>
          </p:cNvSpPr>
          <p:nvPr>
            <p:ph type="sldNum" sz="quarter" idx="5"/>
          </p:nvPr>
        </p:nvSpPr>
        <p:spPr/>
        <p:txBody>
          <a:bodyPr/>
          <a:lstStyle/>
          <a:p>
            <a:fld id="{3085D0FA-4034-40F7-A906-1FCCEB6511E5}" type="slidenum">
              <a:rPr lang="en-US" smtClean="0"/>
              <a:t>28</a:t>
            </a:fld>
            <a:endParaRPr lang="en-US" dirty="0"/>
          </a:p>
        </p:txBody>
      </p:sp>
    </p:spTree>
    <p:extLst>
      <p:ext uri="{BB962C8B-B14F-4D97-AF65-F5344CB8AC3E}">
        <p14:creationId xmlns:p14="http://schemas.microsoft.com/office/powerpoint/2010/main" val="23280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34"/>
              </a:spcBef>
              <a:spcAft>
                <a:spcPts val="634"/>
              </a:spcAft>
            </a:pPr>
            <a:endParaRPr lang="en-US" sz="1300" dirty="0"/>
          </a:p>
        </p:txBody>
      </p:sp>
      <p:sp>
        <p:nvSpPr>
          <p:cNvPr id="4" name="Slide Number Placeholder 3"/>
          <p:cNvSpPr>
            <a:spLocks noGrp="1"/>
          </p:cNvSpPr>
          <p:nvPr>
            <p:ph type="sldNum" sz="quarter" idx="5"/>
          </p:nvPr>
        </p:nvSpPr>
        <p:spPr/>
        <p:txBody>
          <a:bodyPr/>
          <a:lstStyle/>
          <a:p>
            <a:fld id="{3085D0FA-4034-40F7-A906-1FCCEB6511E5}" type="slidenum">
              <a:rPr lang="en-US" smtClean="0"/>
              <a:t>29</a:t>
            </a:fld>
            <a:endParaRPr lang="en-US" dirty="0"/>
          </a:p>
        </p:txBody>
      </p:sp>
    </p:spTree>
    <p:extLst>
      <p:ext uri="{BB962C8B-B14F-4D97-AF65-F5344CB8AC3E}">
        <p14:creationId xmlns:p14="http://schemas.microsoft.com/office/powerpoint/2010/main" val="267751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Phase I, analyses were conducted on four different chlorophyll-a concentration levels using lab prepared standards, as well as ambient surface water samples.</a:t>
            </a:r>
          </a:p>
          <a:p>
            <a:pPr marL="181240" indent="-181240">
              <a:buFont typeface="Arial"/>
              <a:buChar char="•"/>
            </a:pPr>
            <a:endParaRPr lang="en-US" dirty="0">
              <a:cs typeface="Calibri"/>
            </a:endParaRPr>
          </a:p>
          <a:p>
            <a:r>
              <a:rPr lang="en-US" dirty="0">
                <a:cs typeface="Calibri"/>
              </a:rPr>
              <a:t>The Texas Institute for Applied Environmental Research (TIAER) were responsible for preparing the lab-prepared standards, collecting ambient water samples, and delivering all samples to the participating laboratories.</a:t>
            </a:r>
          </a:p>
          <a:p>
            <a:endParaRPr lang="en-US" dirty="0">
              <a:cs typeface="Calibri"/>
            </a:endParaRPr>
          </a:p>
          <a:p>
            <a:r>
              <a:rPr lang="en-US" dirty="0">
                <a:cs typeface="Calibri"/>
              </a:rPr>
              <a:t>This chart shows the three analytical methods used in this study and each lab </a:t>
            </a:r>
            <a:r>
              <a:rPr lang="en-US" dirty="0"/>
              <a:t>performing each method</a:t>
            </a:r>
            <a:r>
              <a:rPr lang="en-US" dirty="0">
                <a:cs typeface="Calibri"/>
              </a:rPr>
              <a:t>.</a:t>
            </a:r>
          </a:p>
        </p:txBody>
      </p:sp>
      <p:sp>
        <p:nvSpPr>
          <p:cNvPr id="4" name="Slide Number Placeholder 3"/>
          <p:cNvSpPr>
            <a:spLocks noGrp="1"/>
          </p:cNvSpPr>
          <p:nvPr>
            <p:ph type="sldNum" sz="quarter" idx="5"/>
          </p:nvPr>
        </p:nvSpPr>
        <p:spPr/>
        <p:txBody>
          <a:bodyPr/>
          <a:lstStyle/>
          <a:p>
            <a:fld id="{5FA2FD8F-D0C7-40C7-A791-B30804B5FBE0}" type="slidenum">
              <a:rPr lang="en-US" smtClean="0"/>
              <a:t>3</a:t>
            </a:fld>
            <a:endParaRPr lang="en-US" dirty="0"/>
          </a:p>
        </p:txBody>
      </p:sp>
    </p:spTree>
    <p:extLst>
      <p:ext uri="{BB962C8B-B14F-4D97-AF65-F5344CB8AC3E}">
        <p14:creationId xmlns:p14="http://schemas.microsoft.com/office/powerpoint/2010/main" val="1639076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5D0FA-4034-40F7-A906-1FCCEB6511E5}" type="slidenum">
              <a:rPr lang="en-US" smtClean="0"/>
              <a:t>30</a:t>
            </a:fld>
            <a:endParaRPr lang="en-US" dirty="0"/>
          </a:p>
        </p:txBody>
      </p:sp>
    </p:spTree>
    <p:extLst>
      <p:ext uri="{BB962C8B-B14F-4D97-AF65-F5344CB8AC3E}">
        <p14:creationId xmlns:p14="http://schemas.microsoft.com/office/powerpoint/2010/main" val="169044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5D0FA-4034-40F7-A906-1FCCEB6511E5}" type="slidenum">
              <a:rPr lang="en-US" smtClean="0"/>
              <a:t>4</a:t>
            </a:fld>
            <a:endParaRPr lang="en-US" dirty="0"/>
          </a:p>
        </p:txBody>
      </p:sp>
    </p:spTree>
    <p:extLst>
      <p:ext uri="{BB962C8B-B14F-4D97-AF65-F5344CB8AC3E}">
        <p14:creationId xmlns:p14="http://schemas.microsoft.com/office/powerpoint/2010/main" val="156287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5"/>
          </p:nvPr>
        </p:nvSpPr>
        <p:spPr/>
        <p:txBody>
          <a:bodyPr/>
          <a:lstStyle/>
          <a:p>
            <a:fld id="{3085D0FA-4034-40F7-A906-1FCCEB6511E5}" type="slidenum">
              <a:rPr lang="en-US" smtClean="0"/>
              <a:t>5</a:t>
            </a:fld>
            <a:endParaRPr lang="en-US" dirty="0"/>
          </a:p>
        </p:txBody>
      </p:sp>
    </p:spTree>
    <p:extLst>
      <p:ext uri="{BB962C8B-B14F-4D97-AF65-F5344CB8AC3E}">
        <p14:creationId xmlns:p14="http://schemas.microsoft.com/office/powerpoint/2010/main" val="13834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85D0FA-4034-40F7-A906-1FCCEB6511E5}" type="slidenum">
              <a:rPr lang="en-US" smtClean="0"/>
              <a:t>6</a:t>
            </a:fld>
            <a:endParaRPr lang="en-US" dirty="0"/>
          </a:p>
        </p:txBody>
      </p:sp>
    </p:spTree>
    <p:extLst>
      <p:ext uri="{BB962C8B-B14F-4D97-AF65-F5344CB8AC3E}">
        <p14:creationId xmlns:p14="http://schemas.microsoft.com/office/powerpoint/2010/main" val="3750701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85D0FA-4034-40F7-A906-1FCCEB6511E5}" type="slidenum">
              <a:rPr lang="en-US" smtClean="0"/>
              <a:t>7</a:t>
            </a:fld>
            <a:endParaRPr lang="en-US" dirty="0"/>
          </a:p>
        </p:txBody>
      </p:sp>
    </p:spTree>
    <p:extLst>
      <p:ext uri="{BB962C8B-B14F-4D97-AF65-F5344CB8AC3E}">
        <p14:creationId xmlns:p14="http://schemas.microsoft.com/office/powerpoint/2010/main" val="183107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5D0FA-4034-40F7-A906-1FCCEB6511E5}" type="slidenum">
              <a:rPr lang="en-US" smtClean="0"/>
              <a:t>8</a:t>
            </a:fld>
            <a:endParaRPr lang="en-US" dirty="0"/>
          </a:p>
        </p:txBody>
      </p:sp>
    </p:spTree>
    <p:extLst>
      <p:ext uri="{BB962C8B-B14F-4D97-AF65-F5344CB8AC3E}">
        <p14:creationId xmlns:p14="http://schemas.microsoft.com/office/powerpoint/2010/main" val="144599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85D0FA-4034-40F7-A906-1FCCEB6511E5}" type="slidenum">
              <a:rPr lang="en-US" smtClean="0"/>
              <a:t>9</a:t>
            </a:fld>
            <a:endParaRPr lang="en-US" dirty="0"/>
          </a:p>
        </p:txBody>
      </p:sp>
    </p:spTree>
    <p:extLst>
      <p:ext uri="{BB962C8B-B14F-4D97-AF65-F5344CB8AC3E}">
        <p14:creationId xmlns:p14="http://schemas.microsoft.com/office/powerpoint/2010/main" val="3569009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1624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1868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3629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45338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4191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23159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331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953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74367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7985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721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566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9/9/2020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4730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512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375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2129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472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9/9/2020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2977800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5130-9396-449B-9601-D958F182260F}"/>
              </a:ext>
            </a:extLst>
          </p:cNvPr>
          <p:cNvSpPr>
            <a:spLocks noGrp="1"/>
          </p:cNvSpPr>
          <p:nvPr>
            <p:ph type="ctrTitle"/>
          </p:nvPr>
        </p:nvSpPr>
        <p:spPr/>
        <p:txBody>
          <a:bodyPr/>
          <a:lstStyle/>
          <a:p>
            <a:r>
              <a:rPr lang="en-US" dirty="0"/>
              <a:t>Evaluation of Laboratory Methods to Quantify Chlorophyll-a</a:t>
            </a:r>
          </a:p>
        </p:txBody>
      </p:sp>
      <p:sp>
        <p:nvSpPr>
          <p:cNvPr id="3" name="Subtitle 2">
            <a:extLst>
              <a:ext uri="{FF2B5EF4-FFF2-40B4-BE49-F238E27FC236}">
                <a16:creationId xmlns:a16="http://schemas.microsoft.com/office/drawing/2014/main" id="{8D4455C7-2C6A-4A49-9D58-CADADF87359F}"/>
              </a:ext>
            </a:extLst>
          </p:cNvPr>
          <p:cNvSpPr>
            <a:spLocks noGrp="1"/>
          </p:cNvSpPr>
          <p:nvPr>
            <p:ph type="subTitle" idx="1"/>
          </p:nvPr>
        </p:nvSpPr>
        <p:spPr/>
        <p:txBody>
          <a:bodyPr/>
          <a:lstStyle/>
          <a:p>
            <a:r>
              <a:rPr lang="en-US" dirty="0"/>
              <a:t>Phase I Results and Phase II Plans</a:t>
            </a:r>
          </a:p>
          <a:p>
            <a:r>
              <a:rPr lang="en-US" dirty="0"/>
              <a:t>8/5/2020</a:t>
            </a:r>
          </a:p>
        </p:txBody>
      </p:sp>
    </p:spTree>
    <p:extLst>
      <p:ext uri="{BB962C8B-B14F-4D97-AF65-F5344CB8AC3E}">
        <p14:creationId xmlns:p14="http://schemas.microsoft.com/office/powerpoint/2010/main" val="1802364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a:xfrm>
            <a:off x="677334" y="609600"/>
            <a:ext cx="8596668" cy="762000"/>
          </a:xfrm>
        </p:spPr>
        <p:txBody>
          <a:bodyPr/>
          <a:lstStyle/>
          <a:p>
            <a:r>
              <a:rPr lang="en-US" dirty="0"/>
              <a:t>Lab-Prepared Samples: All Labs</a:t>
            </a:r>
          </a:p>
        </p:txBody>
      </p:sp>
      <p:sp>
        <p:nvSpPr>
          <p:cNvPr id="9" name="TextBox 8">
            <a:extLst>
              <a:ext uri="{FF2B5EF4-FFF2-40B4-BE49-F238E27FC236}">
                <a16:creationId xmlns:a16="http://schemas.microsoft.com/office/drawing/2014/main" id="{D368F7A6-57EA-44F5-B0D2-DD1BCE5F30FD}"/>
              </a:ext>
            </a:extLst>
          </p:cNvPr>
          <p:cNvSpPr txBox="1"/>
          <p:nvPr/>
        </p:nvSpPr>
        <p:spPr>
          <a:xfrm>
            <a:off x="4809427" y="1577354"/>
            <a:ext cx="2573140" cy="369332"/>
          </a:xfrm>
          <a:prstGeom prst="rect">
            <a:avLst/>
          </a:prstGeom>
          <a:noFill/>
        </p:spPr>
        <p:txBody>
          <a:bodyPr wrap="none" rtlCol="0">
            <a:spAutoFit/>
          </a:bodyPr>
          <a:lstStyle/>
          <a:p>
            <a:r>
              <a:rPr lang="en-US" dirty="0">
                <a:solidFill>
                  <a:schemeClr val="bg1"/>
                </a:solidFill>
              </a:rPr>
              <a:t>Mid-Low Concentration</a:t>
            </a:r>
          </a:p>
        </p:txBody>
      </p:sp>
      <p:pic>
        <p:nvPicPr>
          <p:cNvPr id="8" name="Picture 7" descr="Wilcoxon Rank Sum Test results again show that the medians of many methods/laboratories results are different as noted by the letters above each bar. &#10;This test was performed on all mid-low concentration results, so we’re seeing differences between labs for the same method and also across methods.&#10;&#10;First we’ll look at the differences across all methods. We can see a few lab results that were significantly higher than others, as well as a few lab results that were significantly lower.&#10;&#10;Now we’ll look at the differences between labs within each method (boxes visible). ">
            <a:extLst>
              <a:ext uri="{FF2B5EF4-FFF2-40B4-BE49-F238E27FC236}">
                <a16:creationId xmlns:a16="http://schemas.microsoft.com/office/drawing/2014/main" id="{B53D68D3-568D-4293-B2FA-B356D0A619F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70636" y="1512020"/>
            <a:ext cx="8450723" cy="5047864"/>
          </a:xfrm>
          <a:prstGeom prst="rect">
            <a:avLst/>
          </a:prstGeom>
          <a:noFill/>
          <a:ln>
            <a:solidFill>
              <a:schemeClr val="tx1"/>
            </a:solidFill>
          </a:ln>
        </p:spPr>
      </p:pic>
      <p:sp>
        <p:nvSpPr>
          <p:cNvPr id="2" name="Rectangle 1" descr="For the spectrophotometric method, all labs performed similar results.">
            <a:extLst>
              <a:ext uri="{FF2B5EF4-FFF2-40B4-BE49-F238E27FC236}">
                <a16:creationId xmlns:a16="http://schemas.microsoft.com/office/drawing/2014/main" id="{BEEFE3B8-15AE-4C0B-A0B6-D8E7E7107A8B}"/>
              </a:ext>
            </a:extLst>
          </p:cNvPr>
          <p:cNvSpPr/>
          <p:nvPr/>
        </p:nvSpPr>
        <p:spPr>
          <a:xfrm>
            <a:off x="2603240" y="2118050"/>
            <a:ext cx="2496312" cy="44325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For the conventional fluorometric method, one lab produced results significantly higher than the others and one lab produced results significantly lower than the others.">
            <a:extLst>
              <a:ext uri="{FF2B5EF4-FFF2-40B4-BE49-F238E27FC236}">
                <a16:creationId xmlns:a16="http://schemas.microsoft.com/office/drawing/2014/main" id="{1975E222-730C-404D-85F9-4AB620542FBF}"/>
              </a:ext>
            </a:extLst>
          </p:cNvPr>
          <p:cNvSpPr/>
          <p:nvPr/>
        </p:nvSpPr>
        <p:spPr>
          <a:xfrm>
            <a:off x="5179933" y="2118050"/>
            <a:ext cx="2495346" cy="44325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For the modified fluorometric method, all labs produced significantly different results.">
            <a:extLst>
              <a:ext uri="{FF2B5EF4-FFF2-40B4-BE49-F238E27FC236}">
                <a16:creationId xmlns:a16="http://schemas.microsoft.com/office/drawing/2014/main" id="{26355674-EA32-402A-8DDC-ACDA08B076E4}"/>
              </a:ext>
            </a:extLst>
          </p:cNvPr>
          <p:cNvSpPr/>
          <p:nvPr/>
        </p:nvSpPr>
        <p:spPr>
          <a:xfrm>
            <a:off x="7756626" y="2118049"/>
            <a:ext cx="2496312" cy="44325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060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a:xfrm>
            <a:off x="677334" y="609600"/>
            <a:ext cx="8596668" cy="762000"/>
          </a:xfrm>
        </p:spPr>
        <p:txBody>
          <a:bodyPr/>
          <a:lstStyle/>
          <a:p>
            <a:r>
              <a:rPr lang="en-US" dirty="0"/>
              <a:t>Lab-Prepared Samples: All Labs</a:t>
            </a:r>
          </a:p>
        </p:txBody>
      </p:sp>
      <p:pic>
        <p:nvPicPr>
          <p:cNvPr id="10" name="Picture 9" descr="These are the results for the mid-high concentration lab-prepared samples analyzed by each lab.&#10;Results from the labs performing the spectrophotometric method showed very little variability within labs.&#10;Results from the labs performing the conventional fluorometric method showed the most variability within labs with one lab producing much higher results than the others.&#10;Results from the labs performing the modified fluorometric method showed little variability within labs, but the most variability between labs.">
            <a:extLst>
              <a:ext uri="{FF2B5EF4-FFF2-40B4-BE49-F238E27FC236}">
                <a16:creationId xmlns:a16="http://schemas.microsoft.com/office/drawing/2014/main" id="{B0691E4E-B09E-4304-BF87-3CF6EF02A1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50517" y="1625464"/>
            <a:ext cx="7290963" cy="4551952"/>
          </a:xfrm>
          <a:prstGeom prst="rect">
            <a:avLst/>
          </a:prstGeom>
          <a:noFill/>
          <a:ln>
            <a:solidFill>
              <a:schemeClr val="tx1"/>
            </a:solidFill>
          </a:ln>
        </p:spPr>
      </p:pic>
      <p:sp>
        <p:nvSpPr>
          <p:cNvPr id="11" name="TextBox 10">
            <a:extLst>
              <a:ext uri="{FF2B5EF4-FFF2-40B4-BE49-F238E27FC236}">
                <a16:creationId xmlns:a16="http://schemas.microsoft.com/office/drawing/2014/main" id="{499A7CD5-1B7C-4AAF-AE48-EC1C3FB92D18}"/>
              </a:ext>
            </a:extLst>
          </p:cNvPr>
          <p:cNvSpPr txBox="1"/>
          <p:nvPr/>
        </p:nvSpPr>
        <p:spPr>
          <a:xfrm>
            <a:off x="4798207" y="1625464"/>
            <a:ext cx="2595582" cy="369332"/>
          </a:xfrm>
          <a:prstGeom prst="rect">
            <a:avLst/>
          </a:prstGeom>
          <a:noFill/>
        </p:spPr>
        <p:txBody>
          <a:bodyPr wrap="none" rtlCol="0">
            <a:spAutoFit/>
          </a:bodyPr>
          <a:lstStyle/>
          <a:p>
            <a:r>
              <a:rPr lang="en-US" dirty="0">
                <a:solidFill>
                  <a:schemeClr val="bg1"/>
                </a:solidFill>
              </a:rPr>
              <a:t>Mid-High Concentration</a:t>
            </a:r>
          </a:p>
        </p:txBody>
      </p:sp>
      <p:cxnSp>
        <p:nvCxnSpPr>
          <p:cNvPr id="12" name="Straight Connector 11" descr="The black line represents the target concentration at 35 micrograms per liter.">
            <a:extLst>
              <a:ext uri="{FF2B5EF4-FFF2-40B4-BE49-F238E27FC236}">
                <a16:creationId xmlns:a16="http://schemas.microsoft.com/office/drawing/2014/main" id="{F041591F-79B7-4849-83DE-A50702ABD96D}"/>
              </a:ext>
            </a:extLst>
          </p:cNvPr>
          <p:cNvCxnSpPr>
            <a:cxnSpLocks/>
          </p:cNvCxnSpPr>
          <p:nvPr/>
        </p:nvCxnSpPr>
        <p:spPr>
          <a:xfrm>
            <a:off x="3116425" y="2972941"/>
            <a:ext cx="5710334" cy="0"/>
          </a:xfrm>
          <a:prstGeom prst="line">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570C384B-BDED-4196-84FA-60372B70245E}"/>
              </a:ext>
            </a:extLst>
          </p:cNvPr>
          <p:cNvSpPr txBox="1"/>
          <p:nvPr/>
        </p:nvSpPr>
        <p:spPr>
          <a:xfrm>
            <a:off x="0" y="6431280"/>
            <a:ext cx="7577459" cy="369332"/>
          </a:xfrm>
          <a:prstGeom prst="rect">
            <a:avLst/>
          </a:prstGeom>
          <a:noFill/>
        </p:spPr>
        <p:txBody>
          <a:bodyPr wrap="none" rtlCol="0">
            <a:spAutoFit/>
          </a:bodyPr>
          <a:lstStyle/>
          <a:p>
            <a:r>
              <a:rPr lang="en-US" dirty="0"/>
              <a:t>Note: Whiskers are min/max; box includes 2nd and 3rd quartiles, mean, median</a:t>
            </a:r>
          </a:p>
        </p:txBody>
      </p:sp>
    </p:spTree>
    <p:extLst>
      <p:ext uri="{BB962C8B-B14F-4D97-AF65-F5344CB8AC3E}">
        <p14:creationId xmlns:p14="http://schemas.microsoft.com/office/powerpoint/2010/main" val="4067376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a:xfrm>
            <a:off x="677334" y="609600"/>
            <a:ext cx="8596668" cy="762000"/>
          </a:xfrm>
        </p:spPr>
        <p:txBody>
          <a:bodyPr/>
          <a:lstStyle/>
          <a:p>
            <a:r>
              <a:rPr lang="en-US" dirty="0"/>
              <a:t>Lab-Prepared Samples: All Labs</a:t>
            </a:r>
          </a:p>
        </p:txBody>
      </p:sp>
      <p:pic>
        <p:nvPicPr>
          <p:cNvPr id="9" name="Picture 8" descr="Wilcoxon Rank Sum Test results again show that the medians of many methods/laboratories results are different as noted by the letters above each bar. &#10;This test was performed on all mid-high concentration results, so we’re seeing differences between labs for the same method and also across methods.&#10;&#10;First we’ll look at the differences across all methods. There is more variability across all methods and labs. Only a couple of labs performed similarly to other labs.&#10;&#10;Now we’ll look at the differences between labs within each method (boxes visible).">
            <a:extLst>
              <a:ext uri="{FF2B5EF4-FFF2-40B4-BE49-F238E27FC236}">
                <a16:creationId xmlns:a16="http://schemas.microsoft.com/office/drawing/2014/main" id="{B49BF72A-81C9-4A05-86F1-64FA883B94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70636" y="1512020"/>
            <a:ext cx="8450723" cy="5047864"/>
          </a:xfrm>
          <a:prstGeom prst="rect">
            <a:avLst/>
          </a:prstGeom>
          <a:noFill/>
          <a:ln>
            <a:solidFill>
              <a:schemeClr val="tx1"/>
            </a:solidFill>
          </a:ln>
        </p:spPr>
      </p:pic>
      <p:sp>
        <p:nvSpPr>
          <p:cNvPr id="8" name="TextBox 7">
            <a:extLst>
              <a:ext uri="{FF2B5EF4-FFF2-40B4-BE49-F238E27FC236}">
                <a16:creationId xmlns:a16="http://schemas.microsoft.com/office/drawing/2014/main" id="{D6BD59A2-45CC-4FCB-9C3F-930D9C8185D7}"/>
              </a:ext>
            </a:extLst>
          </p:cNvPr>
          <p:cNvSpPr txBox="1"/>
          <p:nvPr/>
        </p:nvSpPr>
        <p:spPr>
          <a:xfrm>
            <a:off x="4798207" y="1532158"/>
            <a:ext cx="2595582" cy="369332"/>
          </a:xfrm>
          <a:prstGeom prst="rect">
            <a:avLst/>
          </a:prstGeom>
          <a:noFill/>
        </p:spPr>
        <p:txBody>
          <a:bodyPr wrap="none" rtlCol="0">
            <a:spAutoFit/>
          </a:bodyPr>
          <a:lstStyle/>
          <a:p>
            <a:r>
              <a:rPr lang="en-US" dirty="0">
                <a:solidFill>
                  <a:schemeClr val="bg1"/>
                </a:solidFill>
              </a:rPr>
              <a:t>Mid-High Concentration</a:t>
            </a:r>
          </a:p>
        </p:txBody>
      </p:sp>
      <p:sp>
        <p:nvSpPr>
          <p:cNvPr id="2" name="Rectangle 1" descr="For the spectrophotometric method, all labs produced significantly different results.">
            <a:extLst>
              <a:ext uri="{FF2B5EF4-FFF2-40B4-BE49-F238E27FC236}">
                <a16:creationId xmlns:a16="http://schemas.microsoft.com/office/drawing/2014/main" id="{BEEFE3B8-15AE-4C0B-A0B6-D8E7E7107A8B}"/>
              </a:ext>
            </a:extLst>
          </p:cNvPr>
          <p:cNvSpPr/>
          <p:nvPr/>
        </p:nvSpPr>
        <p:spPr>
          <a:xfrm>
            <a:off x="2547257" y="1901490"/>
            <a:ext cx="2530041" cy="45926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For the conventional fluorometric method, one lab produced results significantly higher than the others and one lab produced results significantly lower than the others.">
            <a:extLst>
              <a:ext uri="{FF2B5EF4-FFF2-40B4-BE49-F238E27FC236}">
                <a16:creationId xmlns:a16="http://schemas.microsoft.com/office/drawing/2014/main" id="{1975E222-730C-404D-85F9-4AB620542FBF}"/>
              </a:ext>
            </a:extLst>
          </p:cNvPr>
          <p:cNvSpPr/>
          <p:nvPr/>
        </p:nvSpPr>
        <p:spPr>
          <a:xfrm>
            <a:off x="5123950" y="1901490"/>
            <a:ext cx="2530041" cy="45926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For the modified fluorometric method, all labs produced significantly different results.">
            <a:extLst>
              <a:ext uri="{FF2B5EF4-FFF2-40B4-BE49-F238E27FC236}">
                <a16:creationId xmlns:a16="http://schemas.microsoft.com/office/drawing/2014/main" id="{26355674-EA32-402A-8DDC-ACDA08B076E4}"/>
              </a:ext>
            </a:extLst>
          </p:cNvPr>
          <p:cNvSpPr/>
          <p:nvPr/>
        </p:nvSpPr>
        <p:spPr>
          <a:xfrm>
            <a:off x="7700643" y="1660849"/>
            <a:ext cx="2530041" cy="48332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974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a:xfrm>
            <a:off x="677334" y="609600"/>
            <a:ext cx="8596668" cy="762000"/>
          </a:xfrm>
        </p:spPr>
        <p:txBody>
          <a:bodyPr/>
          <a:lstStyle/>
          <a:p>
            <a:r>
              <a:rPr lang="en-US" dirty="0"/>
              <a:t>Lab-Prepared Samples: All Labs</a:t>
            </a:r>
          </a:p>
        </p:txBody>
      </p:sp>
      <p:pic>
        <p:nvPicPr>
          <p:cNvPr id="10" name="Picture 9" descr="These are the results for high concentration lab-prepared samples analyzed by each lab.&#10;Results from the labs performing the spectrophotometric method showed little variability between and within labs.&#10;Results from the labs performing the conventional fluorometric method showed the most variability within labs with one lab producing much higher results.&#10;Results from the labs performing the modified fluorometric method also showed variability between labs.">
            <a:extLst>
              <a:ext uri="{FF2B5EF4-FFF2-40B4-BE49-F238E27FC236}">
                <a16:creationId xmlns:a16="http://schemas.microsoft.com/office/drawing/2014/main" id="{93F99FD4-9E09-4C4F-B7F2-FE9CD9D618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50518" y="1625464"/>
            <a:ext cx="7290964" cy="4551952"/>
          </a:xfrm>
          <a:prstGeom prst="rect">
            <a:avLst/>
          </a:prstGeom>
          <a:noFill/>
          <a:ln>
            <a:solidFill>
              <a:schemeClr val="tx1"/>
            </a:solidFill>
          </a:ln>
        </p:spPr>
      </p:pic>
      <p:sp>
        <p:nvSpPr>
          <p:cNvPr id="13" name="TextBox 12">
            <a:extLst>
              <a:ext uri="{FF2B5EF4-FFF2-40B4-BE49-F238E27FC236}">
                <a16:creationId xmlns:a16="http://schemas.microsoft.com/office/drawing/2014/main" id="{2A667609-883B-45E3-97F3-F91824FB02FC}"/>
              </a:ext>
            </a:extLst>
          </p:cNvPr>
          <p:cNvSpPr txBox="1"/>
          <p:nvPr/>
        </p:nvSpPr>
        <p:spPr>
          <a:xfrm>
            <a:off x="5007400" y="1522827"/>
            <a:ext cx="2177199" cy="369332"/>
          </a:xfrm>
          <a:prstGeom prst="rect">
            <a:avLst/>
          </a:prstGeom>
          <a:noFill/>
        </p:spPr>
        <p:txBody>
          <a:bodyPr wrap="none" rtlCol="0">
            <a:spAutoFit/>
          </a:bodyPr>
          <a:lstStyle/>
          <a:p>
            <a:r>
              <a:rPr lang="en-US" dirty="0">
                <a:solidFill>
                  <a:schemeClr val="bg1"/>
                </a:solidFill>
              </a:rPr>
              <a:t>High Concentration</a:t>
            </a:r>
          </a:p>
        </p:txBody>
      </p:sp>
      <p:cxnSp>
        <p:nvCxnSpPr>
          <p:cNvPr id="12" name="Straight Connector 11" descr="The black line represents the target concentration at 70 micrograms per liter.">
            <a:extLst>
              <a:ext uri="{FF2B5EF4-FFF2-40B4-BE49-F238E27FC236}">
                <a16:creationId xmlns:a16="http://schemas.microsoft.com/office/drawing/2014/main" id="{F041591F-79B7-4849-83DE-A50702ABD96D}"/>
              </a:ext>
            </a:extLst>
          </p:cNvPr>
          <p:cNvCxnSpPr>
            <a:cxnSpLocks/>
          </p:cNvCxnSpPr>
          <p:nvPr/>
        </p:nvCxnSpPr>
        <p:spPr>
          <a:xfrm>
            <a:off x="3209731" y="2972940"/>
            <a:ext cx="5635689" cy="0"/>
          </a:xfrm>
          <a:prstGeom prst="line">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570C384B-BDED-4196-84FA-60372B70245E}"/>
              </a:ext>
            </a:extLst>
          </p:cNvPr>
          <p:cNvSpPr txBox="1"/>
          <p:nvPr/>
        </p:nvSpPr>
        <p:spPr>
          <a:xfrm>
            <a:off x="0" y="6431280"/>
            <a:ext cx="7577459" cy="369332"/>
          </a:xfrm>
          <a:prstGeom prst="rect">
            <a:avLst/>
          </a:prstGeom>
          <a:noFill/>
        </p:spPr>
        <p:txBody>
          <a:bodyPr wrap="none" rtlCol="0">
            <a:spAutoFit/>
          </a:bodyPr>
          <a:lstStyle/>
          <a:p>
            <a:r>
              <a:rPr lang="en-US" dirty="0"/>
              <a:t>Note: Whiskers are min/max; box includes 2nd and 3rd quartiles, mean, median</a:t>
            </a:r>
          </a:p>
        </p:txBody>
      </p:sp>
    </p:spTree>
    <p:extLst>
      <p:ext uri="{BB962C8B-B14F-4D97-AF65-F5344CB8AC3E}">
        <p14:creationId xmlns:p14="http://schemas.microsoft.com/office/powerpoint/2010/main" val="41309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a:xfrm>
            <a:off x="677334" y="609600"/>
            <a:ext cx="8596668" cy="762000"/>
          </a:xfrm>
        </p:spPr>
        <p:txBody>
          <a:bodyPr/>
          <a:lstStyle/>
          <a:p>
            <a:r>
              <a:rPr lang="en-US" dirty="0"/>
              <a:t>Lab-Prepared Samples: All Labs</a:t>
            </a:r>
          </a:p>
        </p:txBody>
      </p:sp>
      <p:pic>
        <p:nvPicPr>
          <p:cNvPr id="8" name="Picture 7" descr="Wilcoxon Rank Sum Test results again show that the medians of many methods/laboratories results are different as noted by the letters above each bar. &#10;This test was performed on all high concentration results, so we’re seeing differences between labs for the same method and also across methods.&#10;&#10;First we’ll look at the differences across all methods. There are a few labs that performed similarly between methods.&#10;&#10;Now we’ll look at the differences between labs within each method (boxes visible).">
            <a:extLst>
              <a:ext uri="{FF2B5EF4-FFF2-40B4-BE49-F238E27FC236}">
                <a16:creationId xmlns:a16="http://schemas.microsoft.com/office/drawing/2014/main" id="{E501BFE1-5951-40D6-AA66-B03CB5D891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70636" y="1512020"/>
            <a:ext cx="8450723" cy="5047864"/>
          </a:xfrm>
          <a:prstGeom prst="rect">
            <a:avLst/>
          </a:prstGeom>
          <a:noFill/>
          <a:ln>
            <a:solidFill>
              <a:schemeClr val="tx1"/>
            </a:solidFill>
          </a:ln>
        </p:spPr>
      </p:pic>
      <p:sp>
        <p:nvSpPr>
          <p:cNvPr id="11" name="TextBox 10">
            <a:extLst>
              <a:ext uri="{FF2B5EF4-FFF2-40B4-BE49-F238E27FC236}">
                <a16:creationId xmlns:a16="http://schemas.microsoft.com/office/drawing/2014/main" id="{499A7CD5-1B7C-4AAF-AE48-EC1C3FB92D18}"/>
              </a:ext>
            </a:extLst>
          </p:cNvPr>
          <p:cNvSpPr txBox="1"/>
          <p:nvPr/>
        </p:nvSpPr>
        <p:spPr>
          <a:xfrm>
            <a:off x="5249051" y="1422145"/>
            <a:ext cx="2177199" cy="369332"/>
          </a:xfrm>
          <a:prstGeom prst="rect">
            <a:avLst/>
          </a:prstGeom>
          <a:noFill/>
        </p:spPr>
        <p:txBody>
          <a:bodyPr wrap="none" rtlCol="0">
            <a:spAutoFit/>
          </a:bodyPr>
          <a:lstStyle/>
          <a:p>
            <a:r>
              <a:rPr lang="en-US" dirty="0">
                <a:solidFill>
                  <a:schemeClr val="bg1"/>
                </a:solidFill>
              </a:rPr>
              <a:t>High Concentration</a:t>
            </a:r>
          </a:p>
        </p:txBody>
      </p:sp>
      <p:sp>
        <p:nvSpPr>
          <p:cNvPr id="2" name="Rectangle 1" descr="For the spectrophotometric method, two labs produced significantly different results – one higher and one lower – than the other two labs. ">
            <a:extLst>
              <a:ext uri="{FF2B5EF4-FFF2-40B4-BE49-F238E27FC236}">
                <a16:creationId xmlns:a16="http://schemas.microsoft.com/office/drawing/2014/main" id="{BEEFE3B8-15AE-4C0B-A0B6-D8E7E7107A8B}"/>
              </a:ext>
            </a:extLst>
          </p:cNvPr>
          <p:cNvSpPr/>
          <p:nvPr/>
        </p:nvSpPr>
        <p:spPr>
          <a:xfrm>
            <a:off x="2593911" y="1763485"/>
            <a:ext cx="2502049" cy="476840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For the conventional fluorometric method, two labs produced significantly higher results than the other two labs. ">
            <a:extLst>
              <a:ext uri="{FF2B5EF4-FFF2-40B4-BE49-F238E27FC236}">
                <a16:creationId xmlns:a16="http://schemas.microsoft.com/office/drawing/2014/main" id="{1975E222-730C-404D-85F9-4AB620542FBF}"/>
              </a:ext>
            </a:extLst>
          </p:cNvPr>
          <p:cNvSpPr/>
          <p:nvPr/>
        </p:nvSpPr>
        <p:spPr>
          <a:xfrm>
            <a:off x="5170604" y="1763485"/>
            <a:ext cx="2502049" cy="476840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For the modified fluorometric method, all labs produced significantly different results.">
            <a:extLst>
              <a:ext uri="{FF2B5EF4-FFF2-40B4-BE49-F238E27FC236}">
                <a16:creationId xmlns:a16="http://schemas.microsoft.com/office/drawing/2014/main" id="{26355674-EA32-402A-8DDC-ACDA08B076E4}"/>
              </a:ext>
            </a:extLst>
          </p:cNvPr>
          <p:cNvSpPr/>
          <p:nvPr/>
        </p:nvSpPr>
        <p:spPr>
          <a:xfrm>
            <a:off x="7747297" y="1763484"/>
            <a:ext cx="2502049" cy="476840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6117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B74A2B-3AF4-4AB9-931D-44C4D972580E}"/>
              </a:ext>
            </a:extLst>
          </p:cNvPr>
          <p:cNvSpPr>
            <a:spLocks noGrp="1"/>
          </p:cNvSpPr>
          <p:nvPr>
            <p:ph type="title"/>
          </p:nvPr>
        </p:nvSpPr>
        <p:spPr/>
        <p:txBody>
          <a:bodyPr/>
          <a:lstStyle/>
          <a:p>
            <a:r>
              <a:rPr lang="en-US" dirty="0"/>
              <a:t>Lab-Prepared Sample Conclusions</a:t>
            </a:r>
          </a:p>
        </p:txBody>
      </p:sp>
      <p:sp>
        <p:nvSpPr>
          <p:cNvPr id="4" name="Content Placeholder 3">
            <a:extLst>
              <a:ext uri="{FF2B5EF4-FFF2-40B4-BE49-F238E27FC236}">
                <a16:creationId xmlns:a16="http://schemas.microsoft.com/office/drawing/2014/main" id="{2F2928E2-E1E4-4789-AE12-4F6CA1316403}"/>
              </a:ext>
            </a:extLst>
          </p:cNvPr>
          <p:cNvSpPr>
            <a:spLocks noGrp="1"/>
          </p:cNvSpPr>
          <p:nvPr>
            <p:ph idx="1"/>
          </p:nvPr>
        </p:nvSpPr>
        <p:spPr>
          <a:xfrm>
            <a:off x="677334" y="2160589"/>
            <a:ext cx="8886544" cy="3880773"/>
          </a:xfrm>
        </p:spPr>
        <p:txBody>
          <a:bodyPr vert="horz" lIns="91440" tIns="45720" rIns="91440" bIns="45720" rtlCol="0" anchor="t">
            <a:normAutofit/>
          </a:bodyPr>
          <a:lstStyle/>
          <a:p>
            <a:r>
              <a:rPr lang="en-US" sz="2000" dirty="0"/>
              <a:t>TIAER Only</a:t>
            </a:r>
          </a:p>
          <a:p>
            <a:pPr lvl="1"/>
            <a:r>
              <a:rPr lang="en-US" sz="1800" dirty="0"/>
              <a:t>Less variability across concentration ranges for the spectrophotometric method</a:t>
            </a:r>
          </a:p>
          <a:p>
            <a:pPr lvl="1"/>
            <a:r>
              <a:rPr lang="en-US" sz="1800" dirty="0"/>
              <a:t>Medians for each method were significantly different within each concentration category</a:t>
            </a:r>
          </a:p>
          <a:p>
            <a:r>
              <a:rPr lang="en-US" sz="2000" dirty="0"/>
              <a:t>TIAER + External Labs</a:t>
            </a:r>
          </a:p>
          <a:p>
            <a:pPr lvl="1"/>
            <a:r>
              <a:rPr lang="en-US" sz="1800" dirty="0"/>
              <a:t>Spectrophotometric results were closer to the target concentrations and more consistent within and between labs</a:t>
            </a:r>
          </a:p>
          <a:p>
            <a:pPr lvl="1"/>
            <a:r>
              <a:rPr lang="en-US" sz="1800" dirty="0"/>
              <a:t>Modified fluorometric results had the highest variability across all concentrations</a:t>
            </a:r>
          </a:p>
          <a:p>
            <a:endParaRPr lang="en-US" sz="2000" dirty="0"/>
          </a:p>
        </p:txBody>
      </p:sp>
    </p:spTree>
    <p:extLst>
      <p:ext uri="{BB962C8B-B14F-4D97-AF65-F5344CB8AC3E}">
        <p14:creationId xmlns:p14="http://schemas.microsoft.com/office/powerpoint/2010/main" val="2425821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AA01-3073-4742-A8B7-D83A003A5DEB}"/>
              </a:ext>
            </a:extLst>
          </p:cNvPr>
          <p:cNvSpPr>
            <a:spLocks noGrp="1"/>
          </p:cNvSpPr>
          <p:nvPr>
            <p:ph type="title"/>
          </p:nvPr>
        </p:nvSpPr>
        <p:spPr/>
        <p:txBody>
          <a:bodyPr/>
          <a:lstStyle/>
          <a:p>
            <a:r>
              <a:rPr lang="en-US" dirty="0"/>
              <a:t>Ambient Water Sampling</a:t>
            </a:r>
          </a:p>
        </p:txBody>
      </p:sp>
      <p:sp>
        <p:nvSpPr>
          <p:cNvPr id="3" name="Content Placeholder 2">
            <a:extLst>
              <a:ext uri="{FF2B5EF4-FFF2-40B4-BE49-F238E27FC236}">
                <a16:creationId xmlns:a16="http://schemas.microsoft.com/office/drawing/2014/main" id="{7C615CBE-60AB-4E85-8F67-B4D55F0117CC}"/>
              </a:ext>
            </a:extLst>
          </p:cNvPr>
          <p:cNvSpPr>
            <a:spLocks noGrp="1"/>
          </p:cNvSpPr>
          <p:nvPr>
            <p:ph sz="half" idx="1"/>
          </p:nvPr>
        </p:nvSpPr>
        <p:spPr>
          <a:xfrm>
            <a:off x="677334" y="1768707"/>
            <a:ext cx="4184035" cy="4464146"/>
          </a:xfrm>
        </p:spPr>
        <p:txBody>
          <a:bodyPr>
            <a:normAutofit/>
          </a:bodyPr>
          <a:lstStyle/>
          <a:p>
            <a:r>
              <a:rPr lang="en-US" sz="2000" dirty="0"/>
              <a:t>TIAER sampled separate reservoirs, each representing one of the four target concentration ranges</a:t>
            </a:r>
          </a:p>
          <a:p>
            <a:r>
              <a:rPr lang="en-US" sz="2000" dirty="0"/>
              <a:t>Used EXO sonde with chlorophyll sensor to locate the desired concentration range</a:t>
            </a:r>
          </a:p>
          <a:p>
            <a:r>
              <a:rPr lang="en-US" sz="2000" dirty="0"/>
              <a:t>Collected water samples, homogenized, separated into subsamples and delivered to external labs</a:t>
            </a:r>
          </a:p>
          <a:p>
            <a:r>
              <a:rPr lang="en-US" sz="2000" dirty="0"/>
              <a:t>Analysis performed by TIAER only and then again by all labs</a:t>
            </a:r>
          </a:p>
        </p:txBody>
      </p:sp>
      <p:sp>
        <p:nvSpPr>
          <p:cNvPr id="4" name="Content Placeholder 3">
            <a:extLst>
              <a:ext uri="{FF2B5EF4-FFF2-40B4-BE49-F238E27FC236}">
                <a16:creationId xmlns:a16="http://schemas.microsoft.com/office/drawing/2014/main" id="{CB8CDC70-FCF6-4B54-87F7-D4E50E885F1F}"/>
              </a:ext>
            </a:extLst>
          </p:cNvPr>
          <p:cNvSpPr>
            <a:spLocks noGrp="1"/>
          </p:cNvSpPr>
          <p:nvPr>
            <p:ph sz="half" idx="2"/>
          </p:nvPr>
        </p:nvSpPr>
        <p:spPr>
          <a:xfrm>
            <a:off x="5089970" y="1768707"/>
            <a:ext cx="4184034" cy="3880773"/>
          </a:xfrm>
        </p:spPr>
        <p:txBody>
          <a:bodyPr>
            <a:normAutofit/>
          </a:bodyPr>
          <a:lstStyle/>
          <a:p>
            <a:r>
              <a:rPr lang="en-US" sz="2000" dirty="0"/>
              <a:t>Ambient samples were collected from the following waterbodies</a:t>
            </a:r>
            <a:r>
              <a:rPr lang="en-US" dirty="0"/>
              <a:t>:</a:t>
            </a:r>
          </a:p>
          <a:p>
            <a:pPr lvl="1"/>
            <a:r>
              <a:rPr lang="en-US" sz="1800" dirty="0">
                <a:solidFill>
                  <a:schemeClr val="tx1"/>
                </a:solidFill>
              </a:rPr>
              <a:t>Lake Proctor</a:t>
            </a:r>
          </a:p>
          <a:p>
            <a:pPr lvl="1"/>
            <a:r>
              <a:rPr lang="en-US" sz="1800" dirty="0"/>
              <a:t>New Marlin City Lake</a:t>
            </a:r>
          </a:p>
          <a:p>
            <a:pPr lvl="1"/>
            <a:r>
              <a:rPr lang="en-US" sz="1800" dirty="0"/>
              <a:t>Lake Cisco</a:t>
            </a:r>
          </a:p>
          <a:p>
            <a:pPr lvl="1"/>
            <a:r>
              <a:rPr lang="en-US" sz="1800" dirty="0"/>
              <a:t>Lake Leon</a:t>
            </a:r>
          </a:p>
          <a:p>
            <a:pPr lvl="1"/>
            <a:r>
              <a:rPr lang="en-US" sz="1800" dirty="0"/>
              <a:t>Lake Wichita</a:t>
            </a:r>
          </a:p>
        </p:txBody>
      </p:sp>
    </p:spTree>
    <p:extLst>
      <p:ext uri="{BB962C8B-B14F-4D97-AF65-F5344CB8AC3E}">
        <p14:creationId xmlns:p14="http://schemas.microsoft.com/office/powerpoint/2010/main" val="99585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p:txBody>
          <a:bodyPr/>
          <a:lstStyle/>
          <a:p>
            <a:r>
              <a:rPr lang="en-US" dirty="0"/>
              <a:t>Ambient Water Samples</a:t>
            </a:r>
          </a:p>
        </p:txBody>
      </p:sp>
      <p:graphicFrame>
        <p:nvGraphicFramePr>
          <p:cNvPr id="2" name="Table 1">
            <a:extLst>
              <a:ext uri="{FF2B5EF4-FFF2-40B4-BE49-F238E27FC236}">
                <a16:creationId xmlns:a16="http://schemas.microsoft.com/office/drawing/2014/main" id="{96EB9EAF-8AA7-424D-8B72-3CA1A6ECA98C}"/>
              </a:ext>
            </a:extLst>
          </p:cNvPr>
          <p:cNvGraphicFramePr>
            <a:graphicFrameLocks noGrp="1"/>
          </p:cNvGraphicFramePr>
          <p:nvPr>
            <p:extLst>
              <p:ext uri="{D42A27DB-BD31-4B8C-83A1-F6EECF244321}">
                <p14:modId xmlns:p14="http://schemas.microsoft.com/office/powerpoint/2010/main" val="1404579837"/>
              </p:ext>
            </p:extLst>
          </p:nvPr>
        </p:nvGraphicFramePr>
        <p:xfrm>
          <a:off x="3332480" y="2103119"/>
          <a:ext cx="5527040" cy="2997203"/>
        </p:xfrm>
        <a:graphic>
          <a:graphicData uri="http://schemas.openxmlformats.org/drawingml/2006/table">
            <a:tbl>
              <a:tblPr firstRow="1">
                <a:tableStyleId>{B301B821-A1FF-4177-AEE7-76D212191A09}</a:tableStyleId>
              </a:tblPr>
              <a:tblGrid>
                <a:gridCol w="5527040">
                  <a:extLst>
                    <a:ext uri="{9D8B030D-6E8A-4147-A177-3AD203B41FA5}">
                      <a16:colId xmlns:a16="http://schemas.microsoft.com/office/drawing/2014/main" val="3181329947"/>
                    </a:ext>
                  </a:extLst>
                </a:gridCol>
              </a:tblGrid>
              <a:tr h="1027319">
                <a:tc>
                  <a:txBody>
                    <a:bodyPr/>
                    <a:lstStyle/>
                    <a:p>
                      <a:pPr algn="ctr" fontAlgn="b"/>
                      <a:r>
                        <a:rPr lang="en-US" sz="2400" b="1" kern="1200" dirty="0">
                          <a:solidFill>
                            <a:schemeClr val="lt1"/>
                          </a:solidFill>
                          <a:effectLst/>
                          <a:latin typeface="+mn-lt"/>
                          <a:ea typeface="+mn-ea"/>
                          <a:cs typeface="+mn-cs"/>
                        </a:rPr>
                        <a:t>Chlorophyll-a target concentrations for ambient water samples</a:t>
                      </a:r>
                    </a:p>
                  </a:txBody>
                  <a:tcPr marL="0" marR="0" marT="0" marB="0" anchor="ctr">
                    <a:solidFill>
                      <a:schemeClr val="accent2"/>
                    </a:solidFill>
                  </a:tcPr>
                </a:tc>
                <a:extLst>
                  <a:ext uri="{0D108BD9-81ED-4DB2-BD59-A6C34878D82A}">
                    <a16:rowId xmlns:a16="http://schemas.microsoft.com/office/drawing/2014/main" val="2660773721"/>
                  </a:ext>
                </a:extLst>
              </a:tr>
              <a:tr h="492471">
                <a:tc>
                  <a:txBody>
                    <a:bodyPr/>
                    <a:lstStyle/>
                    <a:p>
                      <a:pPr marL="0" marR="0" indent="0" algn="ctr" defTabSz="457200" rtl="0" eaLnBrk="1" fontAlgn="b" latinLnBrk="0" hangingPunct="1">
                        <a:lnSpc>
                          <a:spcPct val="115000"/>
                        </a:lnSpc>
                        <a:spcBef>
                          <a:spcPts val="0"/>
                        </a:spcBef>
                        <a:spcAft>
                          <a:spcPts val="0"/>
                        </a:spcAft>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400" kern="1200" dirty="0">
                          <a:solidFill>
                            <a:schemeClr val="dk1"/>
                          </a:solidFill>
                          <a:effectLst/>
                          <a:latin typeface="+mn-lt"/>
                          <a:ea typeface="+mn-ea"/>
                          <a:cs typeface="+mn-cs"/>
                        </a:rPr>
                        <a:t>Low (3 to 10 μg/L)</a:t>
                      </a:r>
                    </a:p>
                  </a:txBody>
                  <a:tcPr marL="0" marR="0" marT="0" marB="0" anchor="ctr">
                    <a:solidFill>
                      <a:srgbClr val="DBE9CD"/>
                    </a:solidFill>
                  </a:tcPr>
                </a:tc>
                <a:extLst>
                  <a:ext uri="{0D108BD9-81ED-4DB2-BD59-A6C34878D82A}">
                    <a16:rowId xmlns:a16="http://schemas.microsoft.com/office/drawing/2014/main" val="2398138604"/>
                  </a:ext>
                </a:extLst>
              </a:tr>
              <a:tr h="492471">
                <a:tc>
                  <a:txBody>
                    <a:bodyPr/>
                    <a:lstStyle/>
                    <a:p>
                      <a:pPr marL="0" marR="0" indent="0" algn="ctr" defTabSz="457200" rtl="0" eaLnBrk="1" fontAlgn="b" latinLnBrk="0" hangingPunct="1">
                        <a:lnSpc>
                          <a:spcPct val="115000"/>
                        </a:lnSpc>
                        <a:spcBef>
                          <a:spcPts val="0"/>
                        </a:spcBef>
                        <a:spcAft>
                          <a:spcPts val="0"/>
                        </a:spcAft>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400" kern="1200" dirty="0">
                          <a:solidFill>
                            <a:schemeClr val="dk1"/>
                          </a:solidFill>
                          <a:effectLst/>
                          <a:latin typeface="+mn-lt"/>
                          <a:ea typeface="+mn-ea"/>
                          <a:cs typeface="+mn-cs"/>
                        </a:rPr>
                        <a:t>Mid-Low (10 to 25 μg/L)</a:t>
                      </a:r>
                    </a:p>
                  </a:txBody>
                  <a:tcPr marL="0" marR="0" marT="0" marB="0" anchor="ctr">
                    <a:solidFill>
                      <a:srgbClr val="EEF4E8"/>
                    </a:solidFill>
                  </a:tcPr>
                </a:tc>
                <a:extLst>
                  <a:ext uri="{0D108BD9-81ED-4DB2-BD59-A6C34878D82A}">
                    <a16:rowId xmlns:a16="http://schemas.microsoft.com/office/drawing/2014/main" val="3239404721"/>
                  </a:ext>
                </a:extLst>
              </a:tr>
              <a:tr h="492471">
                <a:tc>
                  <a:txBody>
                    <a:bodyPr/>
                    <a:lstStyle/>
                    <a:p>
                      <a:pPr marL="0" marR="0" indent="0" algn="ctr" defTabSz="457200" rtl="0" eaLnBrk="1" fontAlgn="b" latinLnBrk="0" hangingPunct="1">
                        <a:lnSpc>
                          <a:spcPct val="115000"/>
                        </a:lnSpc>
                        <a:spcBef>
                          <a:spcPts val="0"/>
                        </a:spcBef>
                        <a:spcAft>
                          <a:spcPts val="0"/>
                        </a:spcAft>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400" kern="1200" dirty="0">
                          <a:solidFill>
                            <a:schemeClr val="dk1"/>
                          </a:solidFill>
                          <a:effectLst/>
                          <a:latin typeface="+mn-lt"/>
                          <a:ea typeface="+mn-ea"/>
                          <a:cs typeface="+mn-cs"/>
                        </a:rPr>
                        <a:t>Mid-High (25 to 40 μg/L)</a:t>
                      </a:r>
                    </a:p>
                  </a:txBody>
                  <a:tcPr marL="0" marR="0" marT="0" marB="0" anchor="ctr">
                    <a:solidFill>
                      <a:srgbClr val="DBE9CD"/>
                    </a:solidFill>
                  </a:tcPr>
                </a:tc>
                <a:extLst>
                  <a:ext uri="{0D108BD9-81ED-4DB2-BD59-A6C34878D82A}">
                    <a16:rowId xmlns:a16="http://schemas.microsoft.com/office/drawing/2014/main" val="5525619"/>
                  </a:ext>
                </a:extLst>
              </a:tr>
              <a:tr h="492471">
                <a:tc>
                  <a:txBody>
                    <a:bodyPr/>
                    <a:lstStyle/>
                    <a:p>
                      <a:pPr marL="0" marR="0" indent="0" algn="ctr" defTabSz="457200" rtl="0" eaLnBrk="1" fontAlgn="b" latinLnBrk="0" hangingPunct="1">
                        <a:lnSpc>
                          <a:spcPct val="115000"/>
                        </a:lnSpc>
                        <a:spcBef>
                          <a:spcPts val="0"/>
                        </a:spcBef>
                        <a:spcAft>
                          <a:spcPts val="0"/>
                        </a:spcAft>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400" kern="1200" dirty="0">
                          <a:solidFill>
                            <a:schemeClr val="dk1"/>
                          </a:solidFill>
                          <a:effectLst/>
                          <a:latin typeface="+mn-lt"/>
                          <a:ea typeface="+mn-ea"/>
                          <a:cs typeface="+mn-cs"/>
                        </a:rPr>
                        <a:t>High (&gt; 40 </a:t>
                      </a:r>
                      <a:r>
                        <a:rPr lang="el-GR" sz="2400" kern="1200" dirty="0">
                          <a:solidFill>
                            <a:schemeClr val="dk1"/>
                          </a:solidFill>
                          <a:effectLst/>
                          <a:latin typeface="+mn-lt"/>
                          <a:ea typeface="+mn-ea"/>
                          <a:cs typeface="+mn-cs"/>
                        </a:rPr>
                        <a:t>μ</a:t>
                      </a:r>
                      <a:r>
                        <a:rPr lang="en-US" sz="2400" kern="1200" dirty="0">
                          <a:solidFill>
                            <a:schemeClr val="dk1"/>
                          </a:solidFill>
                          <a:effectLst/>
                          <a:latin typeface="+mn-lt"/>
                          <a:ea typeface="+mn-ea"/>
                          <a:cs typeface="+mn-cs"/>
                        </a:rPr>
                        <a:t>g/L)</a:t>
                      </a:r>
                    </a:p>
                  </a:txBody>
                  <a:tcPr marL="0" marR="0" marT="0" marB="0" anchor="ctr">
                    <a:solidFill>
                      <a:srgbClr val="EEF4E8"/>
                    </a:solidFill>
                  </a:tcPr>
                </a:tc>
                <a:extLst>
                  <a:ext uri="{0D108BD9-81ED-4DB2-BD59-A6C34878D82A}">
                    <a16:rowId xmlns:a16="http://schemas.microsoft.com/office/drawing/2014/main" val="50225153"/>
                  </a:ext>
                </a:extLst>
              </a:tr>
            </a:tbl>
          </a:graphicData>
        </a:graphic>
      </p:graphicFrame>
    </p:spTree>
    <p:extLst>
      <p:ext uri="{BB962C8B-B14F-4D97-AF65-F5344CB8AC3E}">
        <p14:creationId xmlns:p14="http://schemas.microsoft.com/office/powerpoint/2010/main" val="3851337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D43A-EBBC-4471-A6EA-3A4DE515AB64}"/>
              </a:ext>
            </a:extLst>
          </p:cNvPr>
          <p:cNvSpPr>
            <a:spLocks noGrp="1"/>
          </p:cNvSpPr>
          <p:nvPr>
            <p:ph type="title"/>
          </p:nvPr>
        </p:nvSpPr>
        <p:spPr>
          <a:xfrm>
            <a:off x="677334" y="609600"/>
            <a:ext cx="11144552" cy="758304"/>
          </a:xfrm>
        </p:spPr>
        <p:txBody>
          <a:bodyPr/>
          <a:lstStyle/>
          <a:p>
            <a:r>
              <a:rPr lang="en-US" dirty="0"/>
              <a:t>Ambient Samples: TIAER Only (1 of 2)</a:t>
            </a:r>
          </a:p>
        </p:txBody>
      </p:sp>
      <p:pic>
        <p:nvPicPr>
          <p:cNvPr id="5" name="Picture 4" descr="First we will look at two sets of ambient results for the TIAER-only portion.&#10;&#10;As in the previous graphs, the whiskers represent the min and max, the box includes the 2nd and 3rd quartiles, mean, and median.&#10;&#10;The results for the low concentration category indicated that the spectrophotometric method had a statistically higher median than the two fluorometric methods. There was very little variability within each method.&#10;The results for the mid-low concentration category indicated that all methods were statistically similar.&#10;The results for the mid-high concentration category indicated the medians for the spectrophotometric and modified fluorometric methods were similar and both medians were significantly lower than the conventional fluorometric method.&#10;The results for the high concentration category indicated that the spectrophotometric and conventional fluorometric methods performed similarly, however medians for both methods were significantly higher than the median for the modified fluorometric method.&#10;">
            <a:extLst>
              <a:ext uri="{FF2B5EF4-FFF2-40B4-BE49-F238E27FC236}">
                <a16:creationId xmlns:a16="http://schemas.microsoft.com/office/drawing/2014/main" id="{6190ACDC-D9E6-4FFD-B1B4-8FE45EA29713}"/>
              </a:ext>
            </a:extLst>
          </p:cNvPr>
          <p:cNvPicPr>
            <a:picLocks noChangeAspect="1"/>
          </p:cNvPicPr>
          <p:nvPr/>
        </p:nvPicPr>
        <p:blipFill>
          <a:blip r:embed="rId3"/>
          <a:stretch>
            <a:fillRect/>
          </a:stretch>
        </p:blipFill>
        <p:spPr>
          <a:xfrm>
            <a:off x="2195136" y="1437866"/>
            <a:ext cx="7801727" cy="4732196"/>
          </a:xfrm>
          <a:prstGeom prst="rect">
            <a:avLst/>
          </a:prstGeom>
        </p:spPr>
      </p:pic>
      <p:sp>
        <p:nvSpPr>
          <p:cNvPr id="4" name="Rectangle 3" descr="The black boxes represent the target concentration ranges for the ambient water samples as noted in the chart on the previous slide.">
            <a:extLst>
              <a:ext uri="{FF2B5EF4-FFF2-40B4-BE49-F238E27FC236}">
                <a16:creationId xmlns:a16="http://schemas.microsoft.com/office/drawing/2014/main" id="{4CEB9C8B-0D62-48A8-A215-C174735C2F2F}"/>
              </a:ext>
            </a:extLst>
          </p:cNvPr>
          <p:cNvSpPr/>
          <p:nvPr/>
        </p:nvSpPr>
        <p:spPr>
          <a:xfrm>
            <a:off x="3188053" y="5061572"/>
            <a:ext cx="1561561" cy="2295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descr="The black boxes represent the target concentration ranges for the ambient water samples as noted in the chart on the previous slide.&#10;">
            <a:extLst>
              <a:ext uri="{FF2B5EF4-FFF2-40B4-BE49-F238E27FC236}">
                <a16:creationId xmlns:a16="http://schemas.microsoft.com/office/drawing/2014/main" id="{1C523398-3F40-4A23-808C-5BD57195D1B3}"/>
              </a:ext>
            </a:extLst>
          </p:cNvPr>
          <p:cNvSpPr/>
          <p:nvPr/>
        </p:nvSpPr>
        <p:spPr>
          <a:xfrm>
            <a:off x="4838066" y="4692240"/>
            <a:ext cx="1561561" cy="36933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descr="The black boxes represent the target concentration ranges for the ambient water samples as noted in the chart on the previous slide.&#10;">
            <a:extLst>
              <a:ext uri="{FF2B5EF4-FFF2-40B4-BE49-F238E27FC236}">
                <a16:creationId xmlns:a16="http://schemas.microsoft.com/office/drawing/2014/main" id="{6D7060E1-E4C0-4BD1-B9A6-91746D75C290}"/>
              </a:ext>
            </a:extLst>
          </p:cNvPr>
          <p:cNvSpPr/>
          <p:nvPr/>
        </p:nvSpPr>
        <p:spPr>
          <a:xfrm>
            <a:off x="6535303" y="4331766"/>
            <a:ext cx="1561562" cy="36933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descr="The black boxes represent the target concentration ranges for the ambient water samples as noted in the chart on the previous slide.">
            <a:extLst>
              <a:ext uri="{FF2B5EF4-FFF2-40B4-BE49-F238E27FC236}">
                <a16:creationId xmlns:a16="http://schemas.microsoft.com/office/drawing/2014/main" id="{C7EB665C-2CA6-4267-9A74-75959BF02751}"/>
              </a:ext>
            </a:extLst>
          </p:cNvPr>
          <p:cNvGrpSpPr/>
          <p:nvPr/>
        </p:nvGrpSpPr>
        <p:grpSpPr>
          <a:xfrm>
            <a:off x="8236675" y="1706294"/>
            <a:ext cx="1561562" cy="2645616"/>
            <a:chOff x="677333" y="12985449"/>
            <a:chExt cx="1316736" cy="2645616"/>
          </a:xfrm>
        </p:grpSpPr>
        <p:cxnSp>
          <p:nvCxnSpPr>
            <p:cNvPr id="40" name="Straight Connector 39">
              <a:extLst>
                <a:ext uri="{FF2B5EF4-FFF2-40B4-BE49-F238E27FC236}">
                  <a16:creationId xmlns:a16="http://schemas.microsoft.com/office/drawing/2014/main" id="{1DDB64DB-207B-4627-8C74-E6745C13C6E7}"/>
                </a:ext>
              </a:extLst>
            </p:cNvPr>
            <p:cNvCxnSpPr/>
            <p:nvPr/>
          </p:nvCxnSpPr>
          <p:spPr>
            <a:xfrm>
              <a:off x="677333" y="12985449"/>
              <a:ext cx="0" cy="2645616"/>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91B9A1A6-CA1B-4A4A-9914-8E4D15056F4D}"/>
                </a:ext>
              </a:extLst>
            </p:cNvPr>
            <p:cNvCxnSpPr/>
            <p:nvPr/>
          </p:nvCxnSpPr>
          <p:spPr>
            <a:xfrm>
              <a:off x="1994069" y="12985449"/>
              <a:ext cx="0" cy="2645616"/>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CBB6B378-D9A4-48C2-973A-292BF99C5B0B}"/>
                </a:ext>
              </a:extLst>
            </p:cNvPr>
            <p:cNvCxnSpPr/>
            <p:nvPr/>
          </p:nvCxnSpPr>
          <p:spPr>
            <a:xfrm>
              <a:off x="677333" y="15631065"/>
              <a:ext cx="1316736" cy="0"/>
            </a:xfrm>
            <a:prstGeom prst="line">
              <a:avLst/>
            </a:prstGeom>
          </p:spPr>
          <p:style>
            <a:lnRef idx="2">
              <a:schemeClr val="dk1"/>
            </a:lnRef>
            <a:fillRef idx="0">
              <a:schemeClr val="dk1"/>
            </a:fillRef>
            <a:effectRef idx="1">
              <a:schemeClr val="dk1"/>
            </a:effectRef>
            <a:fontRef idx="minor">
              <a:schemeClr val="tx1"/>
            </a:fontRef>
          </p:style>
        </p:cxnSp>
      </p:grpSp>
      <p:grpSp>
        <p:nvGrpSpPr>
          <p:cNvPr id="20" name="Group 19" descr="The Wilcoxon Rank Sum Test was performed on the medians for each concentration group. The letters designate whether there are significant differences (p &lt; 0.05) between methods within each concentration group.">
            <a:extLst>
              <a:ext uri="{FF2B5EF4-FFF2-40B4-BE49-F238E27FC236}">
                <a16:creationId xmlns:a16="http://schemas.microsoft.com/office/drawing/2014/main" id="{209FD5EF-41DE-4357-8CA2-22473B82FB6A}"/>
              </a:ext>
            </a:extLst>
          </p:cNvPr>
          <p:cNvGrpSpPr/>
          <p:nvPr/>
        </p:nvGrpSpPr>
        <p:grpSpPr>
          <a:xfrm>
            <a:off x="3278163" y="4650119"/>
            <a:ext cx="1240446" cy="369332"/>
            <a:chOff x="3679708" y="4667829"/>
            <a:chExt cx="1240446" cy="369332"/>
          </a:xfrm>
        </p:grpSpPr>
        <p:sp>
          <p:nvSpPr>
            <p:cNvPr id="17" name="TextBox 16">
              <a:extLst>
                <a:ext uri="{FF2B5EF4-FFF2-40B4-BE49-F238E27FC236}">
                  <a16:creationId xmlns:a16="http://schemas.microsoft.com/office/drawing/2014/main" id="{7FB8DB56-848B-43EE-8F39-8EA0CF18B350}"/>
                </a:ext>
              </a:extLst>
            </p:cNvPr>
            <p:cNvSpPr txBox="1"/>
            <p:nvPr/>
          </p:nvSpPr>
          <p:spPr>
            <a:xfrm>
              <a:off x="3679708" y="4667829"/>
              <a:ext cx="320922" cy="369332"/>
            </a:xfrm>
            <a:prstGeom prst="rect">
              <a:avLst/>
            </a:prstGeom>
            <a:noFill/>
          </p:spPr>
          <p:txBody>
            <a:bodyPr wrap="none" rtlCol="0">
              <a:spAutoFit/>
            </a:bodyPr>
            <a:lstStyle/>
            <a:p>
              <a:r>
                <a:rPr lang="en-US" dirty="0">
                  <a:solidFill>
                    <a:schemeClr val="bg1"/>
                  </a:solidFill>
                </a:rPr>
                <a:t>A</a:t>
              </a:r>
            </a:p>
          </p:txBody>
        </p:sp>
        <p:sp>
          <p:nvSpPr>
            <p:cNvPr id="18" name="TextBox 17">
              <a:extLst>
                <a:ext uri="{FF2B5EF4-FFF2-40B4-BE49-F238E27FC236}">
                  <a16:creationId xmlns:a16="http://schemas.microsoft.com/office/drawing/2014/main" id="{DF9CB9C0-AA28-4539-8749-BD533EE7B5CE}"/>
                </a:ext>
              </a:extLst>
            </p:cNvPr>
            <p:cNvSpPr txBox="1"/>
            <p:nvPr/>
          </p:nvSpPr>
          <p:spPr>
            <a:xfrm>
              <a:off x="4140719" y="4667829"/>
              <a:ext cx="322524" cy="369332"/>
            </a:xfrm>
            <a:prstGeom prst="rect">
              <a:avLst/>
            </a:prstGeom>
            <a:noFill/>
          </p:spPr>
          <p:txBody>
            <a:bodyPr wrap="none" rtlCol="0">
              <a:spAutoFit/>
            </a:bodyPr>
            <a:lstStyle/>
            <a:p>
              <a:r>
                <a:rPr lang="en-US" dirty="0">
                  <a:solidFill>
                    <a:schemeClr val="bg1"/>
                  </a:solidFill>
                </a:rPr>
                <a:t>B</a:t>
              </a:r>
            </a:p>
          </p:txBody>
        </p:sp>
        <p:sp>
          <p:nvSpPr>
            <p:cNvPr id="19" name="TextBox 18">
              <a:extLst>
                <a:ext uri="{FF2B5EF4-FFF2-40B4-BE49-F238E27FC236}">
                  <a16:creationId xmlns:a16="http://schemas.microsoft.com/office/drawing/2014/main" id="{C3E8069C-7342-415C-9BC7-47EF9536F5F0}"/>
                </a:ext>
              </a:extLst>
            </p:cNvPr>
            <p:cNvSpPr txBox="1"/>
            <p:nvPr/>
          </p:nvSpPr>
          <p:spPr>
            <a:xfrm>
              <a:off x="4599232" y="4667829"/>
              <a:ext cx="320922" cy="369332"/>
            </a:xfrm>
            <a:prstGeom prst="rect">
              <a:avLst/>
            </a:prstGeom>
            <a:noFill/>
          </p:spPr>
          <p:txBody>
            <a:bodyPr wrap="none" rtlCol="0">
              <a:spAutoFit/>
            </a:bodyPr>
            <a:lstStyle/>
            <a:p>
              <a:r>
                <a:rPr lang="en-US" dirty="0">
                  <a:solidFill>
                    <a:schemeClr val="bg1"/>
                  </a:solidFill>
                </a:rPr>
                <a:t>B</a:t>
              </a:r>
            </a:p>
          </p:txBody>
        </p:sp>
      </p:grpSp>
      <p:grpSp>
        <p:nvGrpSpPr>
          <p:cNvPr id="21" name="Group 20" descr="The Wilcoxon Rank Sum Test was performed on the medians for each concentration group. The letters designate whether there are significant differences (p &lt; 0.05) between methods within each concentration group.">
            <a:extLst>
              <a:ext uri="{FF2B5EF4-FFF2-40B4-BE49-F238E27FC236}">
                <a16:creationId xmlns:a16="http://schemas.microsoft.com/office/drawing/2014/main" id="{BB566135-C7E4-4385-A460-01D48D07CC26}"/>
              </a:ext>
            </a:extLst>
          </p:cNvPr>
          <p:cNvGrpSpPr/>
          <p:nvPr/>
        </p:nvGrpSpPr>
        <p:grpSpPr>
          <a:xfrm>
            <a:off x="5013027" y="3982578"/>
            <a:ext cx="1214718" cy="369332"/>
            <a:chOff x="3625746" y="4667829"/>
            <a:chExt cx="1214718" cy="369332"/>
          </a:xfrm>
        </p:grpSpPr>
        <p:sp>
          <p:nvSpPr>
            <p:cNvPr id="22" name="TextBox 21">
              <a:extLst>
                <a:ext uri="{FF2B5EF4-FFF2-40B4-BE49-F238E27FC236}">
                  <a16:creationId xmlns:a16="http://schemas.microsoft.com/office/drawing/2014/main" id="{D3BB0B43-4EDE-44F7-91D2-261E496EE09C}"/>
                </a:ext>
              </a:extLst>
            </p:cNvPr>
            <p:cNvSpPr txBox="1"/>
            <p:nvPr/>
          </p:nvSpPr>
          <p:spPr>
            <a:xfrm>
              <a:off x="3625746" y="4667829"/>
              <a:ext cx="320922" cy="369332"/>
            </a:xfrm>
            <a:prstGeom prst="rect">
              <a:avLst/>
            </a:prstGeom>
            <a:noFill/>
          </p:spPr>
          <p:txBody>
            <a:bodyPr wrap="none" rtlCol="0">
              <a:spAutoFit/>
            </a:bodyPr>
            <a:lstStyle/>
            <a:p>
              <a:r>
                <a:rPr lang="en-US" dirty="0">
                  <a:solidFill>
                    <a:schemeClr val="bg1"/>
                  </a:solidFill>
                </a:rPr>
                <a:t>A</a:t>
              </a:r>
            </a:p>
          </p:txBody>
        </p:sp>
        <p:sp>
          <p:nvSpPr>
            <p:cNvPr id="23" name="TextBox 22">
              <a:extLst>
                <a:ext uri="{FF2B5EF4-FFF2-40B4-BE49-F238E27FC236}">
                  <a16:creationId xmlns:a16="http://schemas.microsoft.com/office/drawing/2014/main" id="{AD6F6D1C-EB2C-41E6-8156-AD36E53F76EC}"/>
                </a:ext>
              </a:extLst>
            </p:cNvPr>
            <p:cNvSpPr txBox="1"/>
            <p:nvPr/>
          </p:nvSpPr>
          <p:spPr>
            <a:xfrm>
              <a:off x="4068001" y="4667829"/>
              <a:ext cx="320922" cy="369332"/>
            </a:xfrm>
            <a:prstGeom prst="rect">
              <a:avLst/>
            </a:prstGeom>
            <a:noFill/>
          </p:spPr>
          <p:txBody>
            <a:bodyPr wrap="none" rtlCol="0">
              <a:spAutoFit/>
            </a:bodyPr>
            <a:lstStyle/>
            <a:p>
              <a:r>
                <a:rPr lang="en-US" dirty="0">
                  <a:solidFill>
                    <a:schemeClr val="bg1"/>
                  </a:solidFill>
                </a:rPr>
                <a:t>A</a:t>
              </a:r>
            </a:p>
          </p:txBody>
        </p:sp>
        <p:sp>
          <p:nvSpPr>
            <p:cNvPr id="24" name="TextBox 23">
              <a:extLst>
                <a:ext uri="{FF2B5EF4-FFF2-40B4-BE49-F238E27FC236}">
                  <a16:creationId xmlns:a16="http://schemas.microsoft.com/office/drawing/2014/main" id="{D3EBA167-37D2-4B8D-81A4-FD21437E07D5}"/>
                </a:ext>
              </a:extLst>
            </p:cNvPr>
            <p:cNvSpPr txBox="1"/>
            <p:nvPr/>
          </p:nvSpPr>
          <p:spPr>
            <a:xfrm>
              <a:off x="4519542" y="4667829"/>
              <a:ext cx="320922" cy="369332"/>
            </a:xfrm>
            <a:prstGeom prst="rect">
              <a:avLst/>
            </a:prstGeom>
            <a:noFill/>
          </p:spPr>
          <p:txBody>
            <a:bodyPr wrap="none" rtlCol="0">
              <a:spAutoFit/>
            </a:bodyPr>
            <a:lstStyle/>
            <a:p>
              <a:r>
                <a:rPr lang="en-US" dirty="0">
                  <a:solidFill>
                    <a:schemeClr val="bg1"/>
                  </a:solidFill>
                </a:rPr>
                <a:t>A</a:t>
              </a:r>
            </a:p>
          </p:txBody>
        </p:sp>
      </p:grpSp>
      <p:grpSp>
        <p:nvGrpSpPr>
          <p:cNvPr id="25" name="Group 24" descr="The Wilcoxon Rank Sum Test was performed on the medians for each concentration group. The letters designate whether there are significant differences (p &lt; 0.05) between methods within each concentration group.">
            <a:extLst>
              <a:ext uri="{FF2B5EF4-FFF2-40B4-BE49-F238E27FC236}">
                <a16:creationId xmlns:a16="http://schemas.microsoft.com/office/drawing/2014/main" id="{08F7A299-C3C9-4B4A-B2BC-68DF566A7524}"/>
              </a:ext>
            </a:extLst>
          </p:cNvPr>
          <p:cNvGrpSpPr/>
          <p:nvPr/>
        </p:nvGrpSpPr>
        <p:grpSpPr>
          <a:xfrm>
            <a:off x="6699253" y="3129434"/>
            <a:ext cx="1238636" cy="369332"/>
            <a:chOff x="3664681" y="4667829"/>
            <a:chExt cx="1238636" cy="369332"/>
          </a:xfrm>
        </p:grpSpPr>
        <p:sp>
          <p:nvSpPr>
            <p:cNvPr id="26" name="TextBox 25">
              <a:extLst>
                <a:ext uri="{FF2B5EF4-FFF2-40B4-BE49-F238E27FC236}">
                  <a16:creationId xmlns:a16="http://schemas.microsoft.com/office/drawing/2014/main" id="{272C2538-870D-420D-9EE2-CACC60FA4B5A}"/>
                </a:ext>
              </a:extLst>
            </p:cNvPr>
            <p:cNvSpPr txBox="1"/>
            <p:nvPr/>
          </p:nvSpPr>
          <p:spPr>
            <a:xfrm>
              <a:off x="3664681" y="4667829"/>
              <a:ext cx="320922" cy="369332"/>
            </a:xfrm>
            <a:prstGeom prst="rect">
              <a:avLst/>
            </a:prstGeom>
            <a:noFill/>
          </p:spPr>
          <p:txBody>
            <a:bodyPr wrap="none" rtlCol="0">
              <a:spAutoFit/>
            </a:bodyPr>
            <a:lstStyle/>
            <a:p>
              <a:r>
                <a:rPr lang="en-US" dirty="0">
                  <a:solidFill>
                    <a:schemeClr val="bg1"/>
                  </a:solidFill>
                </a:rPr>
                <a:t>A</a:t>
              </a:r>
            </a:p>
          </p:txBody>
        </p:sp>
        <p:sp>
          <p:nvSpPr>
            <p:cNvPr id="27" name="TextBox 26">
              <a:extLst>
                <a:ext uri="{FF2B5EF4-FFF2-40B4-BE49-F238E27FC236}">
                  <a16:creationId xmlns:a16="http://schemas.microsoft.com/office/drawing/2014/main" id="{061061BE-7A1A-4E01-BE4A-4C45D4C4C934}"/>
                </a:ext>
              </a:extLst>
            </p:cNvPr>
            <p:cNvSpPr txBox="1"/>
            <p:nvPr/>
          </p:nvSpPr>
          <p:spPr>
            <a:xfrm>
              <a:off x="4125413" y="4667829"/>
              <a:ext cx="314510" cy="369332"/>
            </a:xfrm>
            <a:prstGeom prst="rect">
              <a:avLst/>
            </a:prstGeom>
            <a:noFill/>
          </p:spPr>
          <p:txBody>
            <a:bodyPr wrap="none" rtlCol="0">
              <a:spAutoFit/>
            </a:bodyPr>
            <a:lstStyle/>
            <a:p>
              <a:r>
                <a:rPr lang="en-US" dirty="0">
                  <a:solidFill>
                    <a:schemeClr val="bg1"/>
                  </a:solidFill>
                </a:rPr>
                <a:t>B</a:t>
              </a:r>
            </a:p>
          </p:txBody>
        </p:sp>
        <p:sp>
          <p:nvSpPr>
            <p:cNvPr id="28" name="TextBox 27">
              <a:extLst>
                <a:ext uri="{FF2B5EF4-FFF2-40B4-BE49-F238E27FC236}">
                  <a16:creationId xmlns:a16="http://schemas.microsoft.com/office/drawing/2014/main" id="{68606692-AC19-439C-83C2-DA2004CDBCF4}"/>
                </a:ext>
              </a:extLst>
            </p:cNvPr>
            <p:cNvSpPr txBox="1"/>
            <p:nvPr/>
          </p:nvSpPr>
          <p:spPr>
            <a:xfrm>
              <a:off x="4582395" y="4667829"/>
              <a:ext cx="320922" cy="369332"/>
            </a:xfrm>
            <a:prstGeom prst="rect">
              <a:avLst/>
            </a:prstGeom>
            <a:noFill/>
          </p:spPr>
          <p:txBody>
            <a:bodyPr wrap="none" rtlCol="0">
              <a:spAutoFit/>
            </a:bodyPr>
            <a:lstStyle/>
            <a:p>
              <a:r>
                <a:rPr lang="en-US" dirty="0">
                  <a:solidFill>
                    <a:schemeClr val="bg1"/>
                  </a:solidFill>
                </a:rPr>
                <a:t>A</a:t>
              </a:r>
            </a:p>
          </p:txBody>
        </p:sp>
      </p:grpSp>
      <p:grpSp>
        <p:nvGrpSpPr>
          <p:cNvPr id="29" name="Group 28" descr="The Wilcoxon Rank Sum Test was performed on the medians for each concentration group. The letters designate whether there are significant differences (p &lt; 0.05) between methods within each concentration group.">
            <a:extLst>
              <a:ext uri="{FF2B5EF4-FFF2-40B4-BE49-F238E27FC236}">
                <a16:creationId xmlns:a16="http://schemas.microsoft.com/office/drawing/2014/main" id="{28E07098-5099-41DE-8C14-036AB5C10643}"/>
              </a:ext>
            </a:extLst>
          </p:cNvPr>
          <p:cNvGrpSpPr/>
          <p:nvPr/>
        </p:nvGrpSpPr>
        <p:grpSpPr>
          <a:xfrm>
            <a:off x="8428114" y="1629042"/>
            <a:ext cx="1231416" cy="370016"/>
            <a:chOff x="3669134" y="4667145"/>
            <a:chExt cx="1231416" cy="370016"/>
          </a:xfrm>
        </p:grpSpPr>
        <p:sp>
          <p:nvSpPr>
            <p:cNvPr id="30" name="TextBox 29">
              <a:extLst>
                <a:ext uri="{FF2B5EF4-FFF2-40B4-BE49-F238E27FC236}">
                  <a16:creationId xmlns:a16="http://schemas.microsoft.com/office/drawing/2014/main" id="{BBBBA093-086B-4303-BDBA-74E6FF7E760D}"/>
                </a:ext>
              </a:extLst>
            </p:cNvPr>
            <p:cNvSpPr txBox="1"/>
            <p:nvPr/>
          </p:nvSpPr>
          <p:spPr>
            <a:xfrm>
              <a:off x="3669134" y="4667145"/>
              <a:ext cx="320922" cy="369332"/>
            </a:xfrm>
            <a:prstGeom prst="rect">
              <a:avLst/>
            </a:prstGeom>
            <a:noFill/>
          </p:spPr>
          <p:txBody>
            <a:bodyPr wrap="none" rtlCol="0">
              <a:spAutoFit/>
            </a:bodyPr>
            <a:lstStyle/>
            <a:p>
              <a:r>
                <a:rPr lang="en-US" dirty="0">
                  <a:solidFill>
                    <a:schemeClr val="bg1"/>
                  </a:solidFill>
                </a:rPr>
                <a:t>A</a:t>
              </a:r>
            </a:p>
          </p:txBody>
        </p:sp>
        <p:sp>
          <p:nvSpPr>
            <p:cNvPr id="31" name="TextBox 30">
              <a:extLst>
                <a:ext uri="{FF2B5EF4-FFF2-40B4-BE49-F238E27FC236}">
                  <a16:creationId xmlns:a16="http://schemas.microsoft.com/office/drawing/2014/main" id="{0E2C3240-8809-4A29-8FAB-B46A5C35D929}"/>
                </a:ext>
              </a:extLst>
            </p:cNvPr>
            <p:cNvSpPr txBox="1"/>
            <p:nvPr/>
          </p:nvSpPr>
          <p:spPr>
            <a:xfrm>
              <a:off x="4125971" y="4667829"/>
              <a:ext cx="320922" cy="369332"/>
            </a:xfrm>
            <a:prstGeom prst="rect">
              <a:avLst/>
            </a:prstGeom>
            <a:noFill/>
          </p:spPr>
          <p:txBody>
            <a:bodyPr wrap="none" rtlCol="0">
              <a:spAutoFit/>
            </a:bodyPr>
            <a:lstStyle/>
            <a:p>
              <a:r>
                <a:rPr lang="en-US" dirty="0">
                  <a:solidFill>
                    <a:schemeClr val="bg1"/>
                  </a:solidFill>
                </a:rPr>
                <a:t>A</a:t>
              </a:r>
            </a:p>
          </p:txBody>
        </p:sp>
        <p:sp>
          <p:nvSpPr>
            <p:cNvPr id="32" name="TextBox 31">
              <a:extLst>
                <a:ext uri="{FF2B5EF4-FFF2-40B4-BE49-F238E27FC236}">
                  <a16:creationId xmlns:a16="http://schemas.microsoft.com/office/drawing/2014/main" id="{2C1079EB-1B95-4DFA-8BDA-1FF9366C738A}"/>
                </a:ext>
              </a:extLst>
            </p:cNvPr>
            <p:cNvSpPr txBox="1"/>
            <p:nvPr/>
          </p:nvSpPr>
          <p:spPr>
            <a:xfrm>
              <a:off x="4579628" y="4667145"/>
              <a:ext cx="320922" cy="369332"/>
            </a:xfrm>
            <a:prstGeom prst="rect">
              <a:avLst/>
            </a:prstGeom>
            <a:noFill/>
          </p:spPr>
          <p:txBody>
            <a:bodyPr wrap="none" rtlCol="0">
              <a:spAutoFit/>
            </a:bodyPr>
            <a:lstStyle/>
            <a:p>
              <a:r>
                <a:rPr lang="en-US" dirty="0">
                  <a:solidFill>
                    <a:schemeClr val="bg1"/>
                  </a:solidFill>
                </a:rPr>
                <a:t>B</a:t>
              </a:r>
            </a:p>
          </p:txBody>
        </p:sp>
      </p:grpSp>
      <p:sp>
        <p:nvSpPr>
          <p:cNvPr id="14" name="TextBox 13">
            <a:extLst>
              <a:ext uri="{FF2B5EF4-FFF2-40B4-BE49-F238E27FC236}">
                <a16:creationId xmlns:a16="http://schemas.microsoft.com/office/drawing/2014/main" id="{CDF11DD7-9B9B-4F45-BAE3-C557AF822D68}"/>
              </a:ext>
            </a:extLst>
          </p:cNvPr>
          <p:cNvSpPr txBox="1"/>
          <p:nvPr/>
        </p:nvSpPr>
        <p:spPr>
          <a:xfrm>
            <a:off x="0" y="6431280"/>
            <a:ext cx="7577459" cy="369332"/>
          </a:xfrm>
          <a:prstGeom prst="rect">
            <a:avLst/>
          </a:prstGeom>
          <a:noFill/>
        </p:spPr>
        <p:txBody>
          <a:bodyPr wrap="none" rtlCol="0">
            <a:spAutoFit/>
          </a:bodyPr>
          <a:lstStyle/>
          <a:p>
            <a:r>
              <a:rPr lang="en-US" dirty="0"/>
              <a:t>Note: Whiskers are min/max; box includes 2nd and 3rd quartiles, mean, median</a:t>
            </a:r>
          </a:p>
        </p:txBody>
      </p:sp>
    </p:spTree>
    <p:extLst>
      <p:ext uri="{BB962C8B-B14F-4D97-AF65-F5344CB8AC3E}">
        <p14:creationId xmlns:p14="http://schemas.microsoft.com/office/powerpoint/2010/main" val="743509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D43A-EBBC-4471-A6EA-3A4DE515AB64}"/>
              </a:ext>
            </a:extLst>
          </p:cNvPr>
          <p:cNvSpPr>
            <a:spLocks noGrp="1"/>
          </p:cNvSpPr>
          <p:nvPr>
            <p:ph type="title"/>
          </p:nvPr>
        </p:nvSpPr>
        <p:spPr>
          <a:xfrm>
            <a:off x="677334" y="609600"/>
            <a:ext cx="11144552" cy="758304"/>
          </a:xfrm>
        </p:spPr>
        <p:txBody>
          <a:bodyPr/>
          <a:lstStyle/>
          <a:p>
            <a:r>
              <a:rPr lang="en-US" dirty="0"/>
              <a:t>Ambient Samples: TIAER Only (2 of 2)</a:t>
            </a:r>
          </a:p>
        </p:txBody>
      </p:sp>
      <p:pic>
        <p:nvPicPr>
          <p:cNvPr id="3" name="Picture 2" descr="Now we will look at the second set of ambient results for the TIAER-only portion.&#10;The results for the low and mid-low concentration categories indicated that medians for all methods were statistically similar.&#10;The results for the mid-high concentration category indicated the medians for the spectrophotometric and modified fluorometric methods were similar and both medians were significantly higher than the conventional fluorometric method.&#10;The results for the high concentration category indicated that medians for all methods were statistically significantly different from each other, although the medians for the spec and conventional fluorometric methods were less variable.">
            <a:extLst>
              <a:ext uri="{FF2B5EF4-FFF2-40B4-BE49-F238E27FC236}">
                <a16:creationId xmlns:a16="http://schemas.microsoft.com/office/drawing/2014/main" id="{4F9B8B61-1923-40E0-97FC-B7266932867A}"/>
              </a:ext>
            </a:extLst>
          </p:cNvPr>
          <p:cNvPicPr>
            <a:picLocks noChangeAspect="1"/>
          </p:cNvPicPr>
          <p:nvPr/>
        </p:nvPicPr>
        <p:blipFill>
          <a:blip r:embed="rId3"/>
          <a:stretch>
            <a:fillRect/>
          </a:stretch>
        </p:blipFill>
        <p:spPr>
          <a:xfrm>
            <a:off x="2184130" y="1433470"/>
            <a:ext cx="7823737" cy="4736592"/>
          </a:xfrm>
          <a:prstGeom prst="rect">
            <a:avLst/>
          </a:prstGeom>
        </p:spPr>
      </p:pic>
      <p:sp>
        <p:nvSpPr>
          <p:cNvPr id="4" name="Rectangle 3" descr="Again, the black boxes represent the target concentration ranges for the ambient water samples.&#10;">
            <a:extLst>
              <a:ext uri="{FF2B5EF4-FFF2-40B4-BE49-F238E27FC236}">
                <a16:creationId xmlns:a16="http://schemas.microsoft.com/office/drawing/2014/main" id="{4CEB9C8B-0D62-48A8-A215-C174735C2F2F}"/>
              </a:ext>
            </a:extLst>
          </p:cNvPr>
          <p:cNvSpPr/>
          <p:nvPr/>
        </p:nvSpPr>
        <p:spPr>
          <a:xfrm>
            <a:off x="3136519" y="5117910"/>
            <a:ext cx="1536888" cy="11354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descr="Again, the black boxes represent the target concentration ranges for the ambient water samples.&#10;">
            <a:extLst>
              <a:ext uri="{FF2B5EF4-FFF2-40B4-BE49-F238E27FC236}">
                <a16:creationId xmlns:a16="http://schemas.microsoft.com/office/drawing/2014/main" id="{EA1908FE-D425-487D-821F-D353010132F0}"/>
              </a:ext>
            </a:extLst>
          </p:cNvPr>
          <p:cNvSpPr/>
          <p:nvPr/>
        </p:nvSpPr>
        <p:spPr>
          <a:xfrm>
            <a:off x="4843704" y="5004362"/>
            <a:ext cx="1536888" cy="11354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descr="Again, the black boxes represent the target concentration ranges for the ambient water samples.&#10;">
            <a:extLst>
              <a:ext uri="{FF2B5EF4-FFF2-40B4-BE49-F238E27FC236}">
                <a16:creationId xmlns:a16="http://schemas.microsoft.com/office/drawing/2014/main" id="{6D7060E1-E4C0-4BD1-B9A6-91746D75C290}"/>
              </a:ext>
            </a:extLst>
          </p:cNvPr>
          <p:cNvSpPr/>
          <p:nvPr/>
        </p:nvSpPr>
        <p:spPr>
          <a:xfrm>
            <a:off x="6550889" y="4879082"/>
            <a:ext cx="1536888" cy="1184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descr="Again, the black boxes represent the target concentration ranges for the ambient water samples.&#10;">
            <a:extLst>
              <a:ext uri="{FF2B5EF4-FFF2-40B4-BE49-F238E27FC236}">
                <a16:creationId xmlns:a16="http://schemas.microsoft.com/office/drawing/2014/main" id="{C7EB665C-2CA6-4267-9A74-75959BF02751}"/>
              </a:ext>
            </a:extLst>
          </p:cNvPr>
          <p:cNvGrpSpPr/>
          <p:nvPr/>
        </p:nvGrpSpPr>
        <p:grpSpPr>
          <a:xfrm>
            <a:off x="8267766" y="1647825"/>
            <a:ext cx="1588354" cy="3231257"/>
            <a:chOff x="677333" y="3141698"/>
            <a:chExt cx="1316736" cy="640080"/>
          </a:xfrm>
        </p:grpSpPr>
        <p:cxnSp>
          <p:nvCxnSpPr>
            <p:cNvPr id="40" name="Straight Connector 39">
              <a:extLst>
                <a:ext uri="{FF2B5EF4-FFF2-40B4-BE49-F238E27FC236}">
                  <a16:creationId xmlns:a16="http://schemas.microsoft.com/office/drawing/2014/main" id="{1DDB64DB-207B-4627-8C74-E6745C13C6E7}"/>
                </a:ext>
              </a:extLst>
            </p:cNvPr>
            <p:cNvCxnSpPr/>
            <p:nvPr/>
          </p:nvCxnSpPr>
          <p:spPr>
            <a:xfrm>
              <a:off x="677333" y="3141698"/>
              <a:ext cx="0" cy="640080"/>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91B9A1A6-CA1B-4A4A-9914-8E4D15056F4D}"/>
                </a:ext>
              </a:extLst>
            </p:cNvPr>
            <p:cNvCxnSpPr/>
            <p:nvPr/>
          </p:nvCxnSpPr>
          <p:spPr>
            <a:xfrm>
              <a:off x="1994069" y="3141698"/>
              <a:ext cx="0" cy="640080"/>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CBB6B378-D9A4-48C2-973A-292BF99C5B0B}"/>
                </a:ext>
              </a:extLst>
            </p:cNvPr>
            <p:cNvCxnSpPr/>
            <p:nvPr/>
          </p:nvCxnSpPr>
          <p:spPr>
            <a:xfrm>
              <a:off x="677333" y="3781778"/>
              <a:ext cx="1316736" cy="0"/>
            </a:xfrm>
            <a:prstGeom prst="line">
              <a:avLst/>
            </a:prstGeom>
          </p:spPr>
          <p:style>
            <a:lnRef idx="2">
              <a:schemeClr val="dk1"/>
            </a:lnRef>
            <a:fillRef idx="0">
              <a:schemeClr val="dk1"/>
            </a:fillRef>
            <a:effectRef idx="1">
              <a:schemeClr val="dk1"/>
            </a:effectRef>
            <a:fontRef idx="minor">
              <a:schemeClr val="tx1"/>
            </a:fontRef>
          </p:style>
        </p:cxnSp>
      </p:grpSp>
      <p:grpSp>
        <p:nvGrpSpPr>
          <p:cNvPr id="20" name="Group 19" descr="The Wilcoxon Rank Sum Test was performed on the medians for each concentration group. The letters designate whether there are significant differences (p &lt; 0.05) between methods within each concentration group.">
            <a:extLst>
              <a:ext uri="{FF2B5EF4-FFF2-40B4-BE49-F238E27FC236}">
                <a16:creationId xmlns:a16="http://schemas.microsoft.com/office/drawing/2014/main" id="{209FD5EF-41DE-4357-8CA2-22473B82FB6A}"/>
              </a:ext>
            </a:extLst>
          </p:cNvPr>
          <p:cNvGrpSpPr/>
          <p:nvPr/>
        </p:nvGrpSpPr>
        <p:grpSpPr>
          <a:xfrm>
            <a:off x="3268118" y="4748578"/>
            <a:ext cx="1220700" cy="369332"/>
            <a:chOff x="3655712" y="4667829"/>
            <a:chExt cx="1220700" cy="369332"/>
          </a:xfrm>
        </p:grpSpPr>
        <p:sp>
          <p:nvSpPr>
            <p:cNvPr id="17" name="TextBox 16">
              <a:extLst>
                <a:ext uri="{FF2B5EF4-FFF2-40B4-BE49-F238E27FC236}">
                  <a16:creationId xmlns:a16="http://schemas.microsoft.com/office/drawing/2014/main" id="{7FB8DB56-848B-43EE-8F39-8EA0CF18B350}"/>
                </a:ext>
              </a:extLst>
            </p:cNvPr>
            <p:cNvSpPr txBox="1"/>
            <p:nvPr/>
          </p:nvSpPr>
          <p:spPr>
            <a:xfrm>
              <a:off x="3655712" y="4667829"/>
              <a:ext cx="320922" cy="369332"/>
            </a:xfrm>
            <a:prstGeom prst="rect">
              <a:avLst/>
            </a:prstGeom>
            <a:noFill/>
          </p:spPr>
          <p:txBody>
            <a:bodyPr wrap="none" rtlCol="0">
              <a:spAutoFit/>
            </a:bodyPr>
            <a:lstStyle/>
            <a:p>
              <a:r>
                <a:rPr lang="en-US" dirty="0">
                  <a:solidFill>
                    <a:schemeClr val="bg1"/>
                  </a:solidFill>
                </a:rPr>
                <a:t>A</a:t>
              </a:r>
            </a:p>
          </p:txBody>
        </p:sp>
        <p:sp>
          <p:nvSpPr>
            <p:cNvPr id="18" name="TextBox 17">
              <a:extLst>
                <a:ext uri="{FF2B5EF4-FFF2-40B4-BE49-F238E27FC236}">
                  <a16:creationId xmlns:a16="http://schemas.microsoft.com/office/drawing/2014/main" id="{DF9CB9C0-AA28-4539-8749-BD533EE7B5CE}"/>
                </a:ext>
              </a:extLst>
            </p:cNvPr>
            <p:cNvSpPr txBox="1"/>
            <p:nvPr/>
          </p:nvSpPr>
          <p:spPr>
            <a:xfrm>
              <a:off x="4112323" y="4667829"/>
              <a:ext cx="322524" cy="369332"/>
            </a:xfrm>
            <a:prstGeom prst="rect">
              <a:avLst/>
            </a:prstGeom>
            <a:noFill/>
          </p:spPr>
          <p:txBody>
            <a:bodyPr wrap="none" rtlCol="0">
              <a:spAutoFit/>
            </a:bodyPr>
            <a:lstStyle/>
            <a:p>
              <a:r>
                <a:rPr lang="en-US" dirty="0">
                  <a:solidFill>
                    <a:schemeClr val="bg1"/>
                  </a:solidFill>
                </a:rPr>
                <a:t>A</a:t>
              </a:r>
            </a:p>
          </p:txBody>
        </p:sp>
        <p:sp>
          <p:nvSpPr>
            <p:cNvPr id="19" name="TextBox 18">
              <a:extLst>
                <a:ext uri="{FF2B5EF4-FFF2-40B4-BE49-F238E27FC236}">
                  <a16:creationId xmlns:a16="http://schemas.microsoft.com/office/drawing/2014/main" id="{C3E8069C-7342-415C-9BC7-47EF9536F5F0}"/>
                </a:ext>
              </a:extLst>
            </p:cNvPr>
            <p:cNvSpPr txBox="1"/>
            <p:nvPr/>
          </p:nvSpPr>
          <p:spPr>
            <a:xfrm>
              <a:off x="4553888" y="4667829"/>
              <a:ext cx="322524" cy="369332"/>
            </a:xfrm>
            <a:prstGeom prst="rect">
              <a:avLst/>
            </a:prstGeom>
            <a:noFill/>
          </p:spPr>
          <p:txBody>
            <a:bodyPr wrap="none" rtlCol="0">
              <a:spAutoFit/>
            </a:bodyPr>
            <a:lstStyle/>
            <a:p>
              <a:r>
                <a:rPr lang="en-US" dirty="0">
                  <a:solidFill>
                    <a:schemeClr val="bg1"/>
                  </a:solidFill>
                </a:rPr>
                <a:t>A</a:t>
              </a:r>
            </a:p>
          </p:txBody>
        </p:sp>
      </p:grpSp>
      <p:grpSp>
        <p:nvGrpSpPr>
          <p:cNvPr id="21" name="Group 20" descr="The Wilcoxon Rank Sum Test was performed on the medians for each concentration group. The letters designate whether there are significant differences (p &lt; 0.05) between methods within each concentration group.">
            <a:extLst>
              <a:ext uri="{FF2B5EF4-FFF2-40B4-BE49-F238E27FC236}">
                <a16:creationId xmlns:a16="http://schemas.microsoft.com/office/drawing/2014/main" id="{BB566135-C7E4-4385-A460-01D48D07CC26}"/>
              </a:ext>
            </a:extLst>
          </p:cNvPr>
          <p:cNvGrpSpPr/>
          <p:nvPr/>
        </p:nvGrpSpPr>
        <p:grpSpPr>
          <a:xfrm>
            <a:off x="4986021" y="4373812"/>
            <a:ext cx="1236514" cy="369332"/>
            <a:chOff x="3615398" y="4667829"/>
            <a:chExt cx="1236514" cy="369332"/>
          </a:xfrm>
        </p:grpSpPr>
        <p:sp>
          <p:nvSpPr>
            <p:cNvPr id="22" name="TextBox 21">
              <a:extLst>
                <a:ext uri="{FF2B5EF4-FFF2-40B4-BE49-F238E27FC236}">
                  <a16:creationId xmlns:a16="http://schemas.microsoft.com/office/drawing/2014/main" id="{D3BB0B43-4EDE-44F7-91D2-261E496EE09C}"/>
                </a:ext>
              </a:extLst>
            </p:cNvPr>
            <p:cNvSpPr txBox="1"/>
            <p:nvPr/>
          </p:nvSpPr>
          <p:spPr>
            <a:xfrm>
              <a:off x="3615398" y="4667829"/>
              <a:ext cx="320922" cy="369332"/>
            </a:xfrm>
            <a:prstGeom prst="rect">
              <a:avLst/>
            </a:prstGeom>
            <a:noFill/>
          </p:spPr>
          <p:txBody>
            <a:bodyPr wrap="none" rtlCol="0">
              <a:spAutoFit/>
            </a:bodyPr>
            <a:lstStyle/>
            <a:p>
              <a:r>
                <a:rPr lang="en-US" dirty="0">
                  <a:solidFill>
                    <a:schemeClr val="bg1"/>
                  </a:solidFill>
                </a:rPr>
                <a:t>A</a:t>
              </a:r>
            </a:p>
          </p:txBody>
        </p:sp>
        <p:sp>
          <p:nvSpPr>
            <p:cNvPr id="23" name="TextBox 22">
              <a:extLst>
                <a:ext uri="{FF2B5EF4-FFF2-40B4-BE49-F238E27FC236}">
                  <a16:creationId xmlns:a16="http://schemas.microsoft.com/office/drawing/2014/main" id="{AD6F6D1C-EB2C-41E6-8156-AD36E53F76EC}"/>
                </a:ext>
              </a:extLst>
            </p:cNvPr>
            <p:cNvSpPr txBox="1"/>
            <p:nvPr/>
          </p:nvSpPr>
          <p:spPr>
            <a:xfrm>
              <a:off x="4083849" y="4667829"/>
              <a:ext cx="320922" cy="369332"/>
            </a:xfrm>
            <a:prstGeom prst="rect">
              <a:avLst/>
            </a:prstGeom>
            <a:noFill/>
          </p:spPr>
          <p:txBody>
            <a:bodyPr wrap="none" rtlCol="0">
              <a:spAutoFit/>
            </a:bodyPr>
            <a:lstStyle/>
            <a:p>
              <a:r>
                <a:rPr lang="en-US" dirty="0">
                  <a:solidFill>
                    <a:schemeClr val="bg1"/>
                  </a:solidFill>
                </a:rPr>
                <a:t>A</a:t>
              </a:r>
            </a:p>
          </p:txBody>
        </p:sp>
        <p:sp>
          <p:nvSpPr>
            <p:cNvPr id="24" name="TextBox 23">
              <a:extLst>
                <a:ext uri="{FF2B5EF4-FFF2-40B4-BE49-F238E27FC236}">
                  <a16:creationId xmlns:a16="http://schemas.microsoft.com/office/drawing/2014/main" id="{D3EBA167-37D2-4B8D-81A4-FD21437E07D5}"/>
                </a:ext>
              </a:extLst>
            </p:cNvPr>
            <p:cNvSpPr txBox="1"/>
            <p:nvPr/>
          </p:nvSpPr>
          <p:spPr>
            <a:xfrm>
              <a:off x="4530990" y="4667829"/>
              <a:ext cx="320922" cy="369332"/>
            </a:xfrm>
            <a:prstGeom prst="rect">
              <a:avLst/>
            </a:prstGeom>
            <a:noFill/>
          </p:spPr>
          <p:txBody>
            <a:bodyPr wrap="none" rtlCol="0">
              <a:spAutoFit/>
            </a:bodyPr>
            <a:lstStyle/>
            <a:p>
              <a:r>
                <a:rPr lang="en-US" dirty="0">
                  <a:solidFill>
                    <a:schemeClr val="bg1"/>
                  </a:solidFill>
                </a:rPr>
                <a:t>A</a:t>
              </a:r>
            </a:p>
          </p:txBody>
        </p:sp>
      </p:grpSp>
      <p:grpSp>
        <p:nvGrpSpPr>
          <p:cNvPr id="25" name="Group 24" descr="The Wilcoxon Rank Sum Test was performed on the medians for each concentration group. The letters designate whether there are significant differences (p &lt; 0.05) between methods within each concentration group.">
            <a:extLst>
              <a:ext uri="{FF2B5EF4-FFF2-40B4-BE49-F238E27FC236}">
                <a16:creationId xmlns:a16="http://schemas.microsoft.com/office/drawing/2014/main" id="{08F7A299-C3C9-4B4A-B2BC-68DF566A7524}"/>
              </a:ext>
            </a:extLst>
          </p:cNvPr>
          <p:cNvGrpSpPr/>
          <p:nvPr/>
        </p:nvGrpSpPr>
        <p:grpSpPr>
          <a:xfrm>
            <a:off x="6704415" y="3903727"/>
            <a:ext cx="1243484" cy="369332"/>
            <a:chOff x="3669081" y="4667829"/>
            <a:chExt cx="1243484" cy="369332"/>
          </a:xfrm>
        </p:grpSpPr>
        <p:sp>
          <p:nvSpPr>
            <p:cNvPr id="26" name="TextBox 25">
              <a:extLst>
                <a:ext uri="{FF2B5EF4-FFF2-40B4-BE49-F238E27FC236}">
                  <a16:creationId xmlns:a16="http://schemas.microsoft.com/office/drawing/2014/main" id="{272C2538-870D-420D-9EE2-CACC60FA4B5A}"/>
                </a:ext>
              </a:extLst>
            </p:cNvPr>
            <p:cNvSpPr txBox="1"/>
            <p:nvPr/>
          </p:nvSpPr>
          <p:spPr>
            <a:xfrm>
              <a:off x="3669081" y="4667829"/>
              <a:ext cx="320922" cy="369332"/>
            </a:xfrm>
            <a:prstGeom prst="rect">
              <a:avLst/>
            </a:prstGeom>
            <a:noFill/>
          </p:spPr>
          <p:txBody>
            <a:bodyPr wrap="none" rtlCol="0">
              <a:spAutoFit/>
            </a:bodyPr>
            <a:lstStyle/>
            <a:p>
              <a:r>
                <a:rPr lang="en-US" dirty="0">
                  <a:solidFill>
                    <a:schemeClr val="bg1"/>
                  </a:solidFill>
                </a:rPr>
                <a:t>A</a:t>
              </a:r>
            </a:p>
          </p:txBody>
        </p:sp>
        <p:sp>
          <p:nvSpPr>
            <p:cNvPr id="27" name="TextBox 26">
              <a:extLst>
                <a:ext uri="{FF2B5EF4-FFF2-40B4-BE49-F238E27FC236}">
                  <a16:creationId xmlns:a16="http://schemas.microsoft.com/office/drawing/2014/main" id="{061061BE-7A1A-4E01-BE4A-4C45D4C4C934}"/>
                </a:ext>
              </a:extLst>
            </p:cNvPr>
            <p:cNvSpPr txBox="1"/>
            <p:nvPr/>
          </p:nvSpPr>
          <p:spPr>
            <a:xfrm>
              <a:off x="4125413" y="4667829"/>
              <a:ext cx="314510" cy="369332"/>
            </a:xfrm>
            <a:prstGeom prst="rect">
              <a:avLst/>
            </a:prstGeom>
            <a:noFill/>
          </p:spPr>
          <p:txBody>
            <a:bodyPr wrap="none" rtlCol="0">
              <a:spAutoFit/>
            </a:bodyPr>
            <a:lstStyle/>
            <a:p>
              <a:r>
                <a:rPr lang="en-US" dirty="0">
                  <a:solidFill>
                    <a:schemeClr val="bg1"/>
                  </a:solidFill>
                </a:rPr>
                <a:t>B</a:t>
              </a:r>
            </a:p>
          </p:txBody>
        </p:sp>
        <p:sp>
          <p:nvSpPr>
            <p:cNvPr id="28" name="TextBox 27">
              <a:extLst>
                <a:ext uri="{FF2B5EF4-FFF2-40B4-BE49-F238E27FC236}">
                  <a16:creationId xmlns:a16="http://schemas.microsoft.com/office/drawing/2014/main" id="{68606692-AC19-439C-83C2-DA2004CDBCF4}"/>
                </a:ext>
              </a:extLst>
            </p:cNvPr>
            <p:cNvSpPr txBox="1"/>
            <p:nvPr/>
          </p:nvSpPr>
          <p:spPr>
            <a:xfrm>
              <a:off x="4591643" y="4667829"/>
              <a:ext cx="320922" cy="369332"/>
            </a:xfrm>
            <a:prstGeom prst="rect">
              <a:avLst/>
            </a:prstGeom>
            <a:noFill/>
          </p:spPr>
          <p:txBody>
            <a:bodyPr wrap="none" rtlCol="0">
              <a:spAutoFit/>
            </a:bodyPr>
            <a:lstStyle/>
            <a:p>
              <a:r>
                <a:rPr lang="en-US" dirty="0">
                  <a:solidFill>
                    <a:schemeClr val="bg1"/>
                  </a:solidFill>
                </a:rPr>
                <a:t>A</a:t>
              </a:r>
            </a:p>
          </p:txBody>
        </p:sp>
      </p:grpSp>
      <p:grpSp>
        <p:nvGrpSpPr>
          <p:cNvPr id="29" name="Group 28" descr="The Wilcoxon Rank Sum Test was performed on the medians for each concentration group. The letters designate whether there are significant differences (p &lt; 0.05) between methods within each concentration group.">
            <a:extLst>
              <a:ext uri="{FF2B5EF4-FFF2-40B4-BE49-F238E27FC236}">
                <a16:creationId xmlns:a16="http://schemas.microsoft.com/office/drawing/2014/main" id="{28E07098-5099-41DE-8C14-036AB5C10643}"/>
              </a:ext>
            </a:extLst>
          </p:cNvPr>
          <p:cNvGrpSpPr/>
          <p:nvPr/>
        </p:nvGrpSpPr>
        <p:grpSpPr>
          <a:xfrm>
            <a:off x="8442161" y="1647825"/>
            <a:ext cx="1225916" cy="370016"/>
            <a:chOff x="3644038" y="4667145"/>
            <a:chExt cx="1225916" cy="370016"/>
          </a:xfrm>
        </p:grpSpPr>
        <p:sp>
          <p:nvSpPr>
            <p:cNvPr id="30" name="TextBox 29">
              <a:extLst>
                <a:ext uri="{FF2B5EF4-FFF2-40B4-BE49-F238E27FC236}">
                  <a16:creationId xmlns:a16="http://schemas.microsoft.com/office/drawing/2014/main" id="{BBBBA093-086B-4303-BDBA-74E6FF7E760D}"/>
                </a:ext>
              </a:extLst>
            </p:cNvPr>
            <p:cNvSpPr txBox="1"/>
            <p:nvPr/>
          </p:nvSpPr>
          <p:spPr>
            <a:xfrm>
              <a:off x="3644038" y="4667145"/>
              <a:ext cx="320922" cy="369332"/>
            </a:xfrm>
            <a:prstGeom prst="rect">
              <a:avLst/>
            </a:prstGeom>
            <a:noFill/>
          </p:spPr>
          <p:txBody>
            <a:bodyPr wrap="none" rtlCol="0">
              <a:spAutoFit/>
            </a:bodyPr>
            <a:lstStyle/>
            <a:p>
              <a:r>
                <a:rPr lang="en-US" dirty="0">
                  <a:solidFill>
                    <a:schemeClr val="bg1"/>
                  </a:solidFill>
                </a:rPr>
                <a:t>A</a:t>
              </a:r>
            </a:p>
          </p:txBody>
        </p:sp>
        <p:sp>
          <p:nvSpPr>
            <p:cNvPr id="31" name="TextBox 30">
              <a:extLst>
                <a:ext uri="{FF2B5EF4-FFF2-40B4-BE49-F238E27FC236}">
                  <a16:creationId xmlns:a16="http://schemas.microsoft.com/office/drawing/2014/main" id="{0E2C3240-8809-4A29-8FAB-B46A5C35D929}"/>
                </a:ext>
              </a:extLst>
            </p:cNvPr>
            <p:cNvSpPr txBox="1"/>
            <p:nvPr/>
          </p:nvSpPr>
          <p:spPr>
            <a:xfrm>
              <a:off x="4125971" y="4667829"/>
              <a:ext cx="314510" cy="369332"/>
            </a:xfrm>
            <a:prstGeom prst="rect">
              <a:avLst/>
            </a:prstGeom>
            <a:noFill/>
          </p:spPr>
          <p:txBody>
            <a:bodyPr wrap="none" rtlCol="0">
              <a:spAutoFit/>
            </a:bodyPr>
            <a:lstStyle/>
            <a:p>
              <a:r>
                <a:rPr lang="en-US" dirty="0">
                  <a:solidFill>
                    <a:schemeClr val="bg1"/>
                  </a:solidFill>
                </a:rPr>
                <a:t>B</a:t>
              </a:r>
            </a:p>
          </p:txBody>
        </p:sp>
        <p:sp>
          <p:nvSpPr>
            <p:cNvPr id="32" name="TextBox 31">
              <a:extLst>
                <a:ext uri="{FF2B5EF4-FFF2-40B4-BE49-F238E27FC236}">
                  <a16:creationId xmlns:a16="http://schemas.microsoft.com/office/drawing/2014/main" id="{2C1079EB-1B95-4DFA-8BDA-1FF9366C738A}"/>
                </a:ext>
              </a:extLst>
            </p:cNvPr>
            <p:cNvSpPr txBox="1"/>
            <p:nvPr/>
          </p:nvSpPr>
          <p:spPr>
            <a:xfrm>
              <a:off x="4549032" y="4667145"/>
              <a:ext cx="320922" cy="369332"/>
            </a:xfrm>
            <a:prstGeom prst="rect">
              <a:avLst/>
            </a:prstGeom>
            <a:noFill/>
          </p:spPr>
          <p:txBody>
            <a:bodyPr wrap="none" rtlCol="0">
              <a:spAutoFit/>
            </a:bodyPr>
            <a:lstStyle/>
            <a:p>
              <a:r>
                <a:rPr lang="en-US" dirty="0">
                  <a:solidFill>
                    <a:schemeClr val="bg1"/>
                  </a:solidFill>
                </a:rPr>
                <a:t>C</a:t>
              </a:r>
            </a:p>
          </p:txBody>
        </p:sp>
      </p:grpSp>
      <p:sp>
        <p:nvSpPr>
          <p:cNvPr id="14" name="TextBox 13">
            <a:extLst>
              <a:ext uri="{FF2B5EF4-FFF2-40B4-BE49-F238E27FC236}">
                <a16:creationId xmlns:a16="http://schemas.microsoft.com/office/drawing/2014/main" id="{CDF11DD7-9B9B-4F45-BAE3-C557AF822D68}"/>
              </a:ext>
            </a:extLst>
          </p:cNvPr>
          <p:cNvSpPr txBox="1"/>
          <p:nvPr/>
        </p:nvSpPr>
        <p:spPr>
          <a:xfrm>
            <a:off x="0" y="6431280"/>
            <a:ext cx="7577459" cy="369332"/>
          </a:xfrm>
          <a:prstGeom prst="rect">
            <a:avLst/>
          </a:prstGeom>
          <a:noFill/>
        </p:spPr>
        <p:txBody>
          <a:bodyPr wrap="none" rtlCol="0">
            <a:spAutoFit/>
          </a:bodyPr>
          <a:lstStyle/>
          <a:p>
            <a:r>
              <a:rPr lang="en-US" dirty="0"/>
              <a:t>Note: Whiskers are min/max; box includes 2nd and 3rd quartiles, mean, median</a:t>
            </a:r>
          </a:p>
        </p:txBody>
      </p:sp>
    </p:spTree>
    <p:extLst>
      <p:ext uri="{BB962C8B-B14F-4D97-AF65-F5344CB8AC3E}">
        <p14:creationId xmlns:p14="http://schemas.microsoft.com/office/powerpoint/2010/main" val="237213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88DE7-9215-41FD-95B1-8A789F6072D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65C562C2-C7C9-4D08-AE36-CD56EE1F82F7}"/>
              </a:ext>
            </a:extLst>
          </p:cNvPr>
          <p:cNvSpPr>
            <a:spLocks noGrp="1"/>
          </p:cNvSpPr>
          <p:nvPr>
            <p:ph idx="1"/>
          </p:nvPr>
        </p:nvSpPr>
        <p:spPr>
          <a:xfrm>
            <a:off x="677334" y="1447800"/>
            <a:ext cx="9643533" cy="5207000"/>
          </a:xfrm>
        </p:spPr>
        <p:txBody>
          <a:bodyPr vert="horz" lIns="91440" tIns="45720" rIns="91440" bIns="45720" rtlCol="0" anchor="t">
            <a:noAutofit/>
          </a:bodyPr>
          <a:lstStyle/>
          <a:p>
            <a:r>
              <a:rPr lang="en-US" sz="2000" dirty="0"/>
              <a:t>Chlorophyll-</a:t>
            </a:r>
            <a:r>
              <a:rPr lang="en-US" sz="2000" i="1" dirty="0"/>
              <a:t>a</a:t>
            </a:r>
            <a:r>
              <a:rPr lang="en-US" sz="2000" dirty="0"/>
              <a:t> data submitted to SWQMIS is currently analyzed using several different laboratory methods</a:t>
            </a:r>
            <a:endParaRPr lang="en-US" dirty="0"/>
          </a:p>
          <a:p>
            <a:pPr lvl="1"/>
            <a:r>
              <a:rPr lang="en-US" dirty="0"/>
              <a:t>Potential for high degree of variability when assessing the resulting data</a:t>
            </a:r>
          </a:p>
          <a:p>
            <a:r>
              <a:rPr lang="en-US" sz="2000" dirty="0"/>
              <a:t>Overall objectives of this multi-phase project:</a:t>
            </a:r>
            <a:endParaRPr lang="en-US" dirty="0"/>
          </a:p>
          <a:p>
            <a:pPr lvl="1"/>
            <a:r>
              <a:rPr lang="en-US" dirty="0"/>
              <a:t>Identify potential sources creating variability (natural vs human induced)</a:t>
            </a:r>
          </a:p>
          <a:p>
            <a:pPr lvl="1"/>
            <a:r>
              <a:rPr lang="en-US" dirty="0"/>
              <a:t>Identify best practices in field during sample collection and during lab analysis</a:t>
            </a:r>
          </a:p>
          <a:p>
            <a:pPr lvl="1"/>
            <a:r>
              <a:rPr lang="en-US" dirty="0"/>
              <a:t>Better understand and possibly explain variability of historic data in SWQMIS</a:t>
            </a:r>
          </a:p>
          <a:p>
            <a:r>
              <a:rPr lang="en-US" sz="2000" dirty="0"/>
              <a:t>TIAER is evaluating the spectrophotometric, conventional fluorometric, and modified fluorometric methods to quantify chlorophyll-</a:t>
            </a:r>
            <a:r>
              <a:rPr lang="en-US" sz="2000" i="1" dirty="0"/>
              <a:t>a</a:t>
            </a:r>
            <a:endParaRPr lang="en-US" sz="2000" dirty="0"/>
          </a:p>
          <a:p>
            <a:pPr lvl="1"/>
            <a:r>
              <a:rPr lang="en-US" dirty="0"/>
              <a:t>Spectrophotometric method is more precise at higher concentrations</a:t>
            </a:r>
          </a:p>
          <a:p>
            <a:pPr lvl="1"/>
            <a:r>
              <a:rPr lang="en-US" dirty="0"/>
              <a:t>Fluorometric method is more precise at lower concentrations</a:t>
            </a:r>
          </a:p>
          <a:p>
            <a:pPr lvl="2"/>
            <a:r>
              <a:rPr lang="en-US" sz="1600" dirty="0"/>
              <a:t>Conventional method requires acidification </a:t>
            </a:r>
            <a:endParaRPr lang="en-US" dirty="0"/>
          </a:p>
          <a:p>
            <a:pPr lvl="2"/>
            <a:r>
              <a:rPr lang="en-US" sz="1600" dirty="0"/>
              <a:t>Modified method uses narrow bandpass filters; no acidification needed</a:t>
            </a:r>
            <a:endParaRPr lang="en-US" dirty="0"/>
          </a:p>
        </p:txBody>
      </p:sp>
    </p:spTree>
    <p:extLst>
      <p:ext uri="{BB962C8B-B14F-4D97-AF65-F5344CB8AC3E}">
        <p14:creationId xmlns:p14="http://schemas.microsoft.com/office/powerpoint/2010/main" val="4109429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a:xfrm>
            <a:off x="677334" y="609600"/>
            <a:ext cx="8596668" cy="762000"/>
          </a:xfrm>
        </p:spPr>
        <p:txBody>
          <a:bodyPr/>
          <a:lstStyle/>
          <a:p>
            <a:r>
              <a:rPr lang="en-US" dirty="0"/>
              <a:t>Ambient Samples: All Labs</a:t>
            </a:r>
          </a:p>
        </p:txBody>
      </p:sp>
      <p:pic>
        <p:nvPicPr>
          <p:cNvPr id="2" name="Picture 1" descr="These are the results for the low concentration ambient water samples analyzed by each lab. As in the previous section, each lab has a unique identifier.&#10;&#10;Results from the labs performing the spectrophotometric method showed little variability between labs, with the exception of one lab.&#10;Results from the labs performing the conventional fluorometric method showed variability between labs, although most labs had very little variability within the lab.&#10;Results from the labs performing the modified fluorometric method showed two labs performed similarly higher and two labs performed similarly lower.">
            <a:extLst>
              <a:ext uri="{FF2B5EF4-FFF2-40B4-BE49-F238E27FC236}">
                <a16:creationId xmlns:a16="http://schemas.microsoft.com/office/drawing/2014/main" id="{780D5A89-1F14-4A3F-8DCD-A0F200FD2EED}"/>
              </a:ext>
            </a:extLst>
          </p:cNvPr>
          <p:cNvPicPr>
            <a:picLocks noChangeAspect="1"/>
          </p:cNvPicPr>
          <p:nvPr/>
        </p:nvPicPr>
        <p:blipFill>
          <a:blip r:embed="rId3"/>
          <a:stretch>
            <a:fillRect/>
          </a:stretch>
        </p:blipFill>
        <p:spPr>
          <a:xfrm>
            <a:off x="2416876" y="1481420"/>
            <a:ext cx="7832529" cy="4766980"/>
          </a:xfrm>
          <a:prstGeom prst="rect">
            <a:avLst/>
          </a:prstGeom>
        </p:spPr>
      </p:pic>
      <p:sp>
        <p:nvSpPr>
          <p:cNvPr id="11" name="TextBox 10">
            <a:extLst>
              <a:ext uri="{FF2B5EF4-FFF2-40B4-BE49-F238E27FC236}">
                <a16:creationId xmlns:a16="http://schemas.microsoft.com/office/drawing/2014/main" id="{499A7CD5-1B7C-4AAF-AE48-EC1C3FB92D18}"/>
              </a:ext>
            </a:extLst>
          </p:cNvPr>
          <p:cNvSpPr txBox="1"/>
          <p:nvPr/>
        </p:nvSpPr>
        <p:spPr>
          <a:xfrm>
            <a:off x="5267785" y="1513504"/>
            <a:ext cx="2130711" cy="369332"/>
          </a:xfrm>
          <a:prstGeom prst="rect">
            <a:avLst/>
          </a:prstGeom>
          <a:noFill/>
        </p:spPr>
        <p:txBody>
          <a:bodyPr wrap="none" rtlCol="0">
            <a:spAutoFit/>
          </a:bodyPr>
          <a:lstStyle/>
          <a:p>
            <a:r>
              <a:rPr lang="en-US" dirty="0">
                <a:solidFill>
                  <a:schemeClr val="bg1"/>
                </a:solidFill>
              </a:rPr>
              <a:t>Low Concentration</a:t>
            </a:r>
          </a:p>
        </p:txBody>
      </p:sp>
      <p:sp>
        <p:nvSpPr>
          <p:cNvPr id="16" name="TextBox 15">
            <a:extLst>
              <a:ext uri="{FF2B5EF4-FFF2-40B4-BE49-F238E27FC236}">
                <a16:creationId xmlns:a16="http://schemas.microsoft.com/office/drawing/2014/main" id="{31701A34-51D0-4989-9750-BEE57810441C}"/>
              </a:ext>
            </a:extLst>
          </p:cNvPr>
          <p:cNvSpPr txBox="1"/>
          <p:nvPr/>
        </p:nvSpPr>
        <p:spPr>
          <a:xfrm>
            <a:off x="47188" y="1735494"/>
            <a:ext cx="2369688" cy="646331"/>
          </a:xfrm>
          <a:prstGeom prst="rect">
            <a:avLst/>
          </a:prstGeom>
          <a:noFill/>
        </p:spPr>
        <p:txBody>
          <a:bodyPr wrap="none" rtlCol="0">
            <a:spAutoFit/>
          </a:bodyPr>
          <a:lstStyle/>
          <a:p>
            <a:pPr algn="ctr"/>
            <a:r>
              <a:rPr lang="en-US" dirty="0"/>
              <a:t>Target Concentration</a:t>
            </a:r>
          </a:p>
          <a:p>
            <a:pPr algn="ctr"/>
            <a:r>
              <a:rPr lang="en-US" dirty="0"/>
              <a:t>3-10 µg/L</a:t>
            </a:r>
          </a:p>
        </p:txBody>
      </p:sp>
      <p:sp>
        <p:nvSpPr>
          <p:cNvPr id="12" name="Rectangle 11" descr="The black box represents the target concentration range 3-10 micrograms per liter. Nearly every sample analyzed fell within the target concentration.">
            <a:extLst>
              <a:ext uri="{FF2B5EF4-FFF2-40B4-BE49-F238E27FC236}">
                <a16:creationId xmlns:a16="http://schemas.microsoft.com/office/drawing/2014/main" id="{A458F672-C353-4DA2-B843-E67935CF448A}"/>
              </a:ext>
            </a:extLst>
          </p:cNvPr>
          <p:cNvSpPr/>
          <p:nvPr/>
        </p:nvSpPr>
        <p:spPr>
          <a:xfrm flipV="1">
            <a:off x="3080085" y="2381823"/>
            <a:ext cx="6352674" cy="24949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70C384B-BDED-4196-84FA-60372B70245E}"/>
              </a:ext>
            </a:extLst>
          </p:cNvPr>
          <p:cNvSpPr txBox="1"/>
          <p:nvPr/>
        </p:nvSpPr>
        <p:spPr>
          <a:xfrm>
            <a:off x="0" y="6431280"/>
            <a:ext cx="7577459" cy="369332"/>
          </a:xfrm>
          <a:prstGeom prst="rect">
            <a:avLst/>
          </a:prstGeom>
          <a:noFill/>
        </p:spPr>
        <p:txBody>
          <a:bodyPr wrap="none" rtlCol="0">
            <a:spAutoFit/>
          </a:bodyPr>
          <a:lstStyle/>
          <a:p>
            <a:r>
              <a:rPr lang="en-US" dirty="0"/>
              <a:t>Note: Whiskers are min/max; box includes 2nd and 3rd quartiles, mean, median</a:t>
            </a:r>
          </a:p>
        </p:txBody>
      </p:sp>
    </p:spTree>
    <p:extLst>
      <p:ext uri="{BB962C8B-B14F-4D97-AF65-F5344CB8AC3E}">
        <p14:creationId xmlns:p14="http://schemas.microsoft.com/office/powerpoint/2010/main" val="1174894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a:xfrm>
            <a:off x="677334" y="609600"/>
            <a:ext cx="8596668" cy="762000"/>
          </a:xfrm>
        </p:spPr>
        <p:txBody>
          <a:bodyPr/>
          <a:lstStyle/>
          <a:p>
            <a:r>
              <a:rPr lang="en-US" dirty="0"/>
              <a:t>Ambient Samples: All Labs</a:t>
            </a:r>
          </a:p>
        </p:txBody>
      </p:sp>
      <p:pic>
        <p:nvPicPr>
          <p:cNvPr id="6" name="Picture 5" descr="Wilcoxon Rank Sum Test results again show that the medians of many methods/laboratories results are different as noted by the letters above each bar. &#10;This test was performed on all low concentration results, so we’re seeing differences between labs for the same method and also across methods.&#10;&#10;First we’ll look at the differences across all methods. We can see results from a handful of labs that were significantly higher than others (As and Ds), as well as a handful of lab results that were significantly lower (Bs), and a few labs that produced results somewhere in between (Cs).&#10;&#10;Now we’ll look at the differences between labs within each method (boxes visible).">
            <a:extLst>
              <a:ext uri="{FF2B5EF4-FFF2-40B4-BE49-F238E27FC236}">
                <a16:creationId xmlns:a16="http://schemas.microsoft.com/office/drawing/2014/main" id="{EEA0C232-9134-4C60-9756-8B8D349D4293}"/>
              </a:ext>
            </a:extLst>
          </p:cNvPr>
          <p:cNvPicPr>
            <a:picLocks noChangeAspect="1"/>
          </p:cNvPicPr>
          <p:nvPr/>
        </p:nvPicPr>
        <p:blipFill>
          <a:blip r:embed="rId3"/>
          <a:stretch>
            <a:fillRect/>
          </a:stretch>
        </p:blipFill>
        <p:spPr>
          <a:xfrm>
            <a:off x="1846743" y="1467735"/>
            <a:ext cx="8498514" cy="5150616"/>
          </a:xfrm>
          <a:prstGeom prst="rect">
            <a:avLst/>
          </a:prstGeom>
        </p:spPr>
      </p:pic>
      <p:sp>
        <p:nvSpPr>
          <p:cNvPr id="11" name="TextBox 10">
            <a:extLst>
              <a:ext uri="{FF2B5EF4-FFF2-40B4-BE49-F238E27FC236}">
                <a16:creationId xmlns:a16="http://schemas.microsoft.com/office/drawing/2014/main" id="{499A7CD5-1B7C-4AAF-AE48-EC1C3FB92D18}"/>
              </a:ext>
            </a:extLst>
          </p:cNvPr>
          <p:cNvSpPr txBox="1"/>
          <p:nvPr/>
        </p:nvSpPr>
        <p:spPr>
          <a:xfrm>
            <a:off x="5318953" y="1526708"/>
            <a:ext cx="2130711" cy="369332"/>
          </a:xfrm>
          <a:prstGeom prst="rect">
            <a:avLst/>
          </a:prstGeom>
          <a:noFill/>
        </p:spPr>
        <p:txBody>
          <a:bodyPr wrap="none" rtlCol="0">
            <a:spAutoFit/>
          </a:bodyPr>
          <a:lstStyle/>
          <a:p>
            <a:r>
              <a:rPr lang="en-US" dirty="0">
                <a:solidFill>
                  <a:schemeClr val="bg1"/>
                </a:solidFill>
              </a:rPr>
              <a:t>Low Concentration</a:t>
            </a:r>
          </a:p>
        </p:txBody>
      </p:sp>
      <p:sp>
        <p:nvSpPr>
          <p:cNvPr id="2" name="Rectangle 1" descr="For the spectrophotometric method, one lab produced results significantly higher than the others. ">
            <a:extLst>
              <a:ext uri="{FF2B5EF4-FFF2-40B4-BE49-F238E27FC236}">
                <a16:creationId xmlns:a16="http://schemas.microsoft.com/office/drawing/2014/main" id="{BEEFE3B8-15AE-4C0B-A0B6-D8E7E7107A8B}"/>
              </a:ext>
            </a:extLst>
          </p:cNvPr>
          <p:cNvSpPr/>
          <p:nvPr/>
        </p:nvSpPr>
        <p:spPr>
          <a:xfrm>
            <a:off x="2560685" y="1896039"/>
            <a:ext cx="2558031" cy="467418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For the conventional fluorometric method, one lab produced results significantly lower than the others and two labs produced results significantly higher than the others. ">
            <a:extLst>
              <a:ext uri="{FF2B5EF4-FFF2-40B4-BE49-F238E27FC236}">
                <a16:creationId xmlns:a16="http://schemas.microsoft.com/office/drawing/2014/main" id="{1975E222-730C-404D-85F9-4AB620542FBF}"/>
              </a:ext>
            </a:extLst>
          </p:cNvPr>
          <p:cNvSpPr/>
          <p:nvPr/>
        </p:nvSpPr>
        <p:spPr>
          <a:xfrm>
            <a:off x="5137378" y="1896040"/>
            <a:ext cx="2558031" cy="467418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For the modified fluorometric method, two sets of labs produced similar results (Cs vs As), but each set produced significantly different results.">
            <a:extLst>
              <a:ext uri="{FF2B5EF4-FFF2-40B4-BE49-F238E27FC236}">
                <a16:creationId xmlns:a16="http://schemas.microsoft.com/office/drawing/2014/main" id="{26355674-EA32-402A-8DDC-ACDA08B076E4}"/>
              </a:ext>
            </a:extLst>
          </p:cNvPr>
          <p:cNvSpPr/>
          <p:nvPr/>
        </p:nvSpPr>
        <p:spPr>
          <a:xfrm>
            <a:off x="7714071" y="1896039"/>
            <a:ext cx="2558031" cy="467418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2DFF6451-9DCB-4E21-A5B1-4AC352882E8D}"/>
              </a:ext>
            </a:extLst>
          </p:cNvPr>
          <p:cNvSpPr txBox="1"/>
          <p:nvPr/>
        </p:nvSpPr>
        <p:spPr>
          <a:xfrm>
            <a:off x="2755304" y="3429000"/>
            <a:ext cx="320922" cy="369332"/>
          </a:xfrm>
          <a:prstGeom prst="rect">
            <a:avLst/>
          </a:prstGeom>
          <a:noFill/>
        </p:spPr>
        <p:txBody>
          <a:bodyPr wrap="none" rtlCol="0">
            <a:spAutoFit/>
          </a:bodyPr>
          <a:lstStyle/>
          <a:p>
            <a:r>
              <a:rPr lang="en-US" dirty="0">
                <a:solidFill>
                  <a:schemeClr val="bg1"/>
                </a:solidFill>
              </a:rPr>
              <a:t>B</a:t>
            </a:r>
          </a:p>
        </p:txBody>
      </p:sp>
      <p:sp>
        <p:nvSpPr>
          <p:cNvPr id="12" name="TextBox 11">
            <a:extLst>
              <a:ext uri="{FF2B5EF4-FFF2-40B4-BE49-F238E27FC236}">
                <a16:creationId xmlns:a16="http://schemas.microsoft.com/office/drawing/2014/main" id="{049993C3-8FF3-4AB8-AFE0-2BB368AA9094}"/>
              </a:ext>
            </a:extLst>
          </p:cNvPr>
          <p:cNvSpPr txBox="1"/>
          <p:nvPr/>
        </p:nvSpPr>
        <p:spPr>
          <a:xfrm>
            <a:off x="3379726" y="1863955"/>
            <a:ext cx="320922" cy="369332"/>
          </a:xfrm>
          <a:prstGeom prst="rect">
            <a:avLst/>
          </a:prstGeom>
          <a:noFill/>
        </p:spPr>
        <p:txBody>
          <a:bodyPr wrap="none" rtlCol="0">
            <a:spAutoFit/>
          </a:bodyPr>
          <a:lstStyle/>
          <a:p>
            <a:r>
              <a:rPr lang="en-US" dirty="0">
                <a:solidFill>
                  <a:schemeClr val="bg1"/>
                </a:solidFill>
              </a:rPr>
              <a:t>A</a:t>
            </a:r>
          </a:p>
        </p:txBody>
      </p:sp>
      <p:sp>
        <p:nvSpPr>
          <p:cNvPr id="19" name="TextBox 18">
            <a:extLst>
              <a:ext uri="{FF2B5EF4-FFF2-40B4-BE49-F238E27FC236}">
                <a16:creationId xmlns:a16="http://schemas.microsoft.com/office/drawing/2014/main" id="{CB83D9BF-E46C-424F-9243-181E0E86BF45}"/>
              </a:ext>
            </a:extLst>
          </p:cNvPr>
          <p:cNvSpPr txBox="1"/>
          <p:nvPr/>
        </p:nvSpPr>
        <p:spPr>
          <a:xfrm>
            <a:off x="4017220" y="3545669"/>
            <a:ext cx="320922" cy="369332"/>
          </a:xfrm>
          <a:prstGeom prst="rect">
            <a:avLst/>
          </a:prstGeom>
          <a:noFill/>
        </p:spPr>
        <p:txBody>
          <a:bodyPr wrap="none" rtlCol="0">
            <a:spAutoFit/>
          </a:bodyPr>
          <a:lstStyle/>
          <a:p>
            <a:r>
              <a:rPr lang="en-US" dirty="0">
                <a:solidFill>
                  <a:schemeClr val="bg1"/>
                </a:solidFill>
              </a:rPr>
              <a:t>B</a:t>
            </a:r>
          </a:p>
        </p:txBody>
      </p:sp>
      <p:sp>
        <p:nvSpPr>
          <p:cNvPr id="20" name="TextBox 19">
            <a:extLst>
              <a:ext uri="{FF2B5EF4-FFF2-40B4-BE49-F238E27FC236}">
                <a16:creationId xmlns:a16="http://schemas.microsoft.com/office/drawing/2014/main" id="{EB220A07-FF8B-4FBC-A618-00C720B463CD}"/>
              </a:ext>
            </a:extLst>
          </p:cNvPr>
          <p:cNvSpPr txBox="1"/>
          <p:nvPr/>
        </p:nvSpPr>
        <p:spPr>
          <a:xfrm>
            <a:off x="4604002" y="3545669"/>
            <a:ext cx="320922" cy="369332"/>
          </a:xfrm>
          <a:prstGeom prst="rect">
            <a:avLst/>
          </a:prstGeom>
          <a:noFill/>
        </p:spPr>
        <p:txBody>
          <a:bodyPr wrap="none" rtlCol="0">
            <a:spAutoFit/>
          </a:bodyPr>
          <a:lstStyle/>
          <a:p>
            <a:r>
              <a:rPr lang="en-US" dirty="0">
                <a:solidFill>
                  <a:schemeClr val="bg1"/>
                </a:solidFill>
              </a:rPr>
              <a:t>B</a:t>
            </a:r>
          </a:p>
        </p:txBody>
      </p:sp>
      <p:sp>
        <p:nvSpPr>
          <p:cNvPr id="22" name="TextBox 21">
            <a:extLst>
              <a:ext uri="{FF2B5EF4-FFF2-40B4-BE49-F238E27FC236}">
                <a16:creationId xmlns:a16="http://schemas.microsoft.com/office/drawing/2014/main" id="{869379B3-88EE-48CB-ACB5-F0D79B204E09}"/>
              </a:ext>
            </a:extLst>
          </p:cNvPr>
          <p:cNvSpPr txBox="1"/>
          <p:nvPr/>
        </p:nvSpPr>
        <p:spPr>
          <a:xfrm>
            <a:off x="4767083" y="3545669"/>
            <a:ext cx="308098" cy="369332"/>
          </a:xfrm>
          <a:prstGeom prst="rect">
            <a:avLst/>
          </a:prstGeom>
          <a:noFill/>
        </p:spPr>
        <p:txBody>
          <a:bodyPr wrap="none" rtlCol="0">
            <a:spAutoFit/>
          </a:bodyPr>
          <a:lstStyle/>
          <a:p>
            <a:r>
              <a:rPr lang="en-US" dirty="0">
                <a:solidFill>
                  <a:schemeClr val="bg1"/>
                </a:solidFill>
              </a:rPr>
              <a:t>E</a:t>
            </a:r>
          </a:p>
        </p:txBody>
      </p:sp>
      <p:sp>
        <p:nvSpPr>
          <p:cNvPr id="15" name="TextBox 14">
            <a:extLst>
              <a:ext uri="{FF2B5EF4-FFF2-40B4-BE49-F238E27FC236}">
                <a16:creationId xmlns:a16="http://schemas.microsoft.com/office/drawing/2014/main" id="{935F7F18-90E3-48F3-9CB2-3161E9C2ACDE}"/>
              </a:ext>
            </a:extLst>
          </p:cNvPr>
          <p:cNvSpPr txBox="1"/>
          <p:nvPr/>
        </p:nvSpPr>
        <p:spPr>
          <a:xfrm>
            <a:off x="5226606" y="1910321"/>
            <a:ext cx="320922" cy="369332"/>
          </a:xfrm>
          <a:prstGeom prst="rect">
            <a:avLst/>
          </a:prstGeom>
          <a:noFill/>
        </p:spPr>
        <p:txBody>
          <a:bodyPr wrap="none" rtlCol="0">
            <a:spAutoFit/>
          </a:bodyPr>
          <a:lstStyle/>
          <a:p>
            <a:r>
              <a:rPr lang="en-US" dirty="0">
                <a:solidFill>
                  <a:schemeClr val="bg1"/>
                </a:solidFill>
              </a:rPr>
              <a:t>A</a:t>
            </a:r>
          </a:p>
        </p:txBody>
      </p:sp>
      <p:sp>
        <p:nvSpPr>
          <p:cNvPr id="24" name="TextBox 23">
            <a:extLst>
              <a:ext uri="{FF2B5EF4-FFF2-40B4-BE49-F238E27FC236}">
                <a16:creationId xmlns:a16="http://schemas.microsoft.com/office/drawing/2014/main" id="{D1B5DAF3-5D7D-47CD-A5D9-5D45B5D071B1}"/>
              </a:ext>
            </a:extLst>
          </p:cNvPr>
          <p:cNvSpPr txBox="1"/>
          <p:nvPr/>
        </p:nvSpPr>
        <p:spPr>
          <a:xfrm>
            <a:off x="5394091" y="1912081"/>
            <a:ext cx="320922" cy="369332"/>
          </a:xfrm>
          <a:prstGeom prst="rect">
            <a:avLst/>
          </a:prstGeom>
          <a:noFill/>
        </p:spPr>
        <p:txBody>
          <a:bodyPr wrap="square" rtlCol="0">
            <a:spAutoFit/>
          </a:bodyPr>
          <a:lstStyle/>
          <a:p>
            <a:r>
              <a:rPr lang="en-US" dirty="0">
                <a:solidFill>
                  <a:schemeClr val="bg1"/>
                </a:solidFill>
              </a:rPr>
              <a:t>D</a:t>
            </a:r>
          </a:p>
        </p:txBody>
      </p:sp>
      <p:sp>
        <p:nvSpPr>
          <p:cNvPr id="25" name="TextBox 24">
            <a:extLst>
              <a:ext uri="{FF2B5EF4-FFF2-40B4-BE49-F238E27FC236}">
                <a16:creationId xmlns:a16="http://schemas.microsoft.com/office/drawing/2014/main" id="{EE7F7C7C-EDBD-418B-99A8-E6F94F974C76}"/>
              </a:ext>
            </a:extLst>
          </p:cNvPr>
          <p:cNvSpPr txBox="1"/>
          <p:nvPr/>
        </p:nvSpPr>
        <p:spPr>
          <a:xfrm>
            <a:off x="5946666" y="2228550"/>
            <a:ext cx="320922" cy="369332"/>
          </a:xfrm>
          <a:prstGeom prst="rect">
            <a:avLst/>
          </a:prstGeom>
          <a:noFill/>
        </p:spPr>
        <p:txBody>
          <a:bodyPr wrap="square" rtlCol="0">
            <a:spAutoFit/>
          </a:bodyPr>
          <a:lstStyle/>
          <a:p>
            <a:r>
              <a:rPr lang="en-US" dirty="0">
                <a:solidFill>
                  <a:schemeClr val="bg1"/>
                </a:solidFill>
              </a:rPr>
              <a:t>D</a:t>
            </a:r>
          </a:p>
        </p:txBody>
      </p:sp>
      <p:sp>
        <p:nvSpPr>
          <p:cNvPr id="21" name="TextBox 20">
            <a:extLst>
              <a:ext uri="{FF2B5EF4-FFF2-40B4-BE49-F238E27FC236}">
                <a16:creationId xmlns:a16="http://schemas.microsoft.com/office/drawing/2014/main" id="{547D049E-943F-4821-BEDD-8B7901CF7736}"/>
              </a:ext>
            </a:extLst>
          </p:cNvPr>
          <p:cNvSpPr txBox="1"/>
          <p:nvPr/>
        </p:nvSpPr>
        <p:spPr>
          <a:xfrm>
            <a:off x="6575251" y="3516551"/>
            <a:ext cx="320922" cy="369332"/>
          </a:xfrm>
          <a:prstGeom prst="rect">
            <a:avLst/>
          </a:prstGeom>
          <a:noFill/>
        </p:spPr>
        <p:txBody>
          <a:bodyPr wrap="none" rtlCol="0">
            <a:spAutoFit/>
          </a:bodyPr>
          <a:lstStyle/>
          <a:p>
            <a:r>
              <a:rPr lang="en-US" dirty="0">
                <a:solidFill>
                  <a:schemeClr val="bg1"/>
                </a:solidFill>
              </a:rPr>
              <a:t>B</a:t>
            </a:r>
          </a:p>
        </p:txBody>
      </p:sp>
      <p:sp>
        <p:nvSpPr>
          <p:cNvPr id="23" name="TextBox 22">
            <a:extLst>
              <a:ext uri="{FF2B5EF4-FFF2-40B4-BE49-F238E27FC236}">
                <a16:creationId xmlns:a16="http://schemas.microsoft.com/office/drawing/2014/main" id="{4D8F9743-D3CA-4AF6-B2D8-A259E382CBEE}"/>
              </a:ext>
            </a:extLst>
          </p:cNvPr>
          <p:cNvSpPr txBox="1"/>
          <p:nvPr/>
        </p:nvSpPr>
        <p:spPr>
          <a:xfrm>
            <a:off x="7132569" y="2883568"/>
            <a:ext cx="320922" cy="369332"/>
          </a:xfrm>
          <a:prstGeom prst="rect">
            <a:avLst/>
          </a:prstGeom>
          <a:noFill/>
        </p:spPr>
        <p:txBody>
          <a:bodyPr wrap="none" rtlCol="0">
            <a:spAutoFit/>
          </a:bodyPr>
          <a:lstStyle/>
          <a:p>
            <a:r>
              <a:rPr lang="en-US" dirty="0">
                <a:solidFill>
                  <a:schemeClr val="bg1"/>
                </a:solidFill>
              </a:rPr>
              <a:t>C</a:t>
            </a:r>
          </a:p>
        </p:txBody>
      </p:sp>
      <p:sp>
        <p:nvSpPr>
          <p:cNvPr id="30" name="TextBox 29">
            <a:extLst>
              <a:ext uri="{FF2B5EF4-FFF2-40B4-BE49-F238E27FC236}">
                <a16:creationId xmlns:a16="http://schemas.microsoft.com/office/drawing/2014/main" id="{4C39E973-C320-442A-A80B-85F5B4173E6F}"/>
              </a:ext>
            </a:extLst>
          </p:cNvPr>
          <p:cNvSpPr txBox="1"/>
          <p:nvPr/>
        </p:nvSpPr>
        <p:spPr>
          <a:xfrm>
            <a:off x="7294623" y="2883569"/>
            <a:ext cx="308098" cy="369332"/>
          </a:xfrm>
          <a:prstGeom prst="rect">
            <a:avLst/>
          </a:prstGeom>
          <a:noFill/>
        </p:spPr>
        <p:txBody>
          <a:bodyPr wrap="none" rtlCol="0">
            <a:spAutoFit/>
          </a:bodyPr>
          <a:lstStyle/>
          <a:p>
            <a:r>
              <a:rPr lang="en-US" dirty="0">
                <a:solidFill>
                  <a:schemeClr val="bg1"/>
                </a:solidFill>
              </a:rPr>
              <a:t>E</a:t>
            </a:r>
          </a:p>
        </p:txBody>
      </p:sp>
      <p:sp>
        <p:nvSpPr>
          <p:cNvPr id="28" name="TextBox 27">
            <a:extLst>
              <a:ext uri="{FF2B5EF4-FFF2-40B4-BE49-F238E27FC236}">
                <a16:creationId xmlns:a16="http://schemas.microsoft.com/office/drawing/2014/main" id="{D943416D-42C9-42D4-B81E-E680FC52DF19}"/>
              </a:ext>
            </a:extLst>
          </p:cNvPr>
          <p:cNvSpPr txBox="1"/>
          <p:nvPr/>
        </p:nvSpPr>
        <p:spPr>
          <a:xfrm>
            <a:off x="7826365" y="2819400"/>
            <a:ext cx="320922" cy="369332"/>
          </a:xfrm>
          <a:prstGeom prst="rect">
            <a:avLst/>
          </a:prstGeom>
          <a:noFill/>
        </p:spPr>
        <p:txBody>
          <a:bodyPr wrap="none" rtlCol="0">
            <a:spAutoFit/>
          </a:bodyPr>
          <a:lstStyle/>
          <a:p>
            <a:r>
              <a:rPr lang="en-US" dirty="0">
                <a:solidFill>
                  <a:schemeClr val="bg1"/>
                </a:solidFill>
              </a:rPr>
              <a:t>C</a:t>
            </a:r>
          </a:p>
        </p:txBody>
      </p:sp>
      <p:sp>
        <p:nvSpPr>
          <p:cNvPr id="29" name="TextBox 28">
            <a:extLst>
              <a:ext uri="{FF2B5EF4-FFF2-40B4-BE49-F238E27FC236}">
                <a16:creationId xmlns:a16="http://schemas.microsoft.com/office/drawing/2014/main" id="{1FA6C176-715D-45FD-BA76-23EEA9CB5435}"/>
              </a:ext>
            </a:extLst>
          </p:cNvPr>
          <p:cNvSpPr txBox="1"/>
          <p:nvPr/>
        </p:nvSpPr>
        <p:spPr>
          <a:xfrm>
            <a:off x="8475752" y="2883568"/>
            <a:ext cx="320922" cy="369332"/>
          </a:xfrm>
          <a:prstGeom prst="rect">
            <a:avLst/>
          </a:prstGeom>
          <a:noFill/>
        </p:spPr>
        <p:txBody>
          <a:bodyPr wrap="none" rtlCol="0">
            <a:spAutoFit/>
          </a:bodyPr>
          <a:lstStyle/>
          <a:p>
            <a:r>
              <a:rPr lang="en-US" dirty="0">
                <a:solidFill>
                  <a:schemeClr val="bg1"/>
                </a:solidFill>
              </a:rPr>
              <a:t>C</a:t>
            </a:r>
          </a:p>
        </p:txBody>
      </p:sp>
      <p:sp>
        <p:nvSpPr>
          <p:cNvPr id="16" name="TextBox 15">
            <a:extLst>
              <a:ext uri="{FF2B5EF4-FFF2-40B4-BE49-F238E27FC236}">
                <a16:creationId xmlns:a16="http://schemas.microsoft.com/office/drawing/2014/main" id="{AC6C0D97-62DC-4A70-9043-701BEFD79094}"/>
              </a:ext>
            </a:extLst>
          </p:cNvPr>
          <p:cNvSpPr txBox="1"/>
          <p:nvPr/>
        </p:nvSpPr>
        <p:spPr>
          <a:xfrm>
            <a:off x="9039254" y="1960207"/>
            <a:ext cx="320922" cy="369332"/>
          </a:xfrm>
          <a:prstGeom prst="rect">
            <a:avLst/>
          </a:prstGeom>
          <a:noFill/>
        </p:spPr>
        <p:txBody>
          <a:bodyPr wrap="none" rtlCol="0">
            <a:spAutoFit/>
          </a:bodyPr>
          <a:lstStyle/>
          <a:p>
            <a:r>
              <a:rPr lang="en-US" dirty="0">
                <a:solidFill>
                  <a:schemeClr val="bg1"/>
                </a:solidFill>
              </a:rPr>
              <a:t>A</a:t>
            </a:r>
          </a:p>
        </p:txBody>
      </p:sp>
      <p:sp>
        <p:nvSpPr>
          <p:cNvPr id="27" name="TextBox 26">
            <a:extLst>
              <a:ext uri="{FF2B5EF4-FFF2-40B4-BE49-F238E27FC236}">
                <a16:creationId xmlns:a16="http://schemas.microsoft.com/office/drawing/2014/main" id="{7F86B907-88F2-495B-ADEE-12C98F768030}"/>
              </a:ext>
            </a:extLst>
          </p:cNvPr>
          <p:cNvSpPr txBox="1"/>
          <p:nvPr/>
        </p:nvSpPr>
        <p:spPr>
          <a:xfrm>
            <a:off x="9190866" y="1951535"/>
            <a:ext cx="320922" cy="369332"/>
          </a:xfrm>
          <a:prstGeom prst="rect">
            <a:avLst/>
          </a:prstGeom>
          <a:noFill/>
        </p:spPr>
        <p:txBody>
          <a:bodyPr wrap="square" rtlCol="0">
            <a:spAutoFit/>
          </a:bodyPr>
          <a:lstStyle/>
          <a:p>
            <a:r>
              <a:rPr lang="en-US" dirty="0">
                <a:solidFill>
                  <a:schemeClr val="bg1"/>
                </a:solidFill>
              </a:rPr>
              <a:t>D</a:t>
            </a:r>
          </a:p>
        </p:txBody>
      </p:sp>
      <p:sp>
        <p:nvSpPr>
          <p:cNvPr id="17" name="TextBox 16">
            <a:extLst>
              <a:ext uri="{FF2B5EF4-FFF2-40B4-BE49-F238E27FC236}">
                <a16:creationId xmlns:a16="http://schemas.microsoft.com/office/drawing/2014/main" id="{3254B6C7-428E-461C-8F7A-B9C0B13FAA88}"/>
              </a:ext>
              <a:ext uri="{C183D7F6-B498-43B3-948B-1728B52AA6E4}">
                <adec:decorative xmlns:adec="http://schemas.microsoft.com/office/drawing/2017/decorative" val="0"/>
              </a:ext>
            </a:extLst>
          </p:cNvPr>
          <p:cNvSpPr txBox="1"/>
          <p:nvPr/>
        </p:nvSpPr>
        <p:spPr>
          <a:xfrm>
            <a:off x="9743609" y="1847913"/>
            <a:ext cx="320922" cy="369332"/>
          </a:xfrm>
          <a:prstGeom prst="rect">
            <a:avLst/>
          </a:prstGeom>
          <a:noFill/>
        </p:spPr>
        <p:txBody>
          <a:bodyPr wrap="none" rtlCol="0">
            <a:spAutoFit/>
          </a:bodyPr>
          <a:lstStyle/>
          <a:p>
            <a:r>
              <a:rPr lang="en-US" dirty="0">
                <a:solidFill>
                  <a:schemeClr val="bg1"/>
                </a:solidFill>
              </a:rPr>
              <a:t>A</a:t>
            </a:r>
          </a:p>
        </p:txBody>
      </p:sp>
    </p:spTree>
    <p:extLst>
      <p:ext uri="{BB962C8B-B14F-4D97-AF65-F5344CB8AC3E}">
        <p14:creationId xmlns:p14="http://schemas.microsoft.com/office/powerpoint/2010/main" val="2965035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a:xfrm>
            <a:off x="677334" y="609600"/>
            <a:ext cx="8596668" cy="762000"/>
          </a:xfrm>
        </p:spPr>
        <p:txBody>
          <a:bodyPr/>
          <a:lstStyle/>
          <a:p>
            <a:r>
              <a:rPr lang="en-US" dirty="0"/>
              <a:t>Ambient Samples: All Labs</a:t>
            </a:r>
          </a:p>
        </p:txBody>
      </p:sp>
      <p:pic>
        <p:nvPicPr>
          <p:cNvPr id="2" name="Picture 1" descr="These are the results for the mid-low concentration ambient water samples analyzed by each lab.&#10;&#10;Results from the labs performing the spectrophotometric method showed little variability between labs, with the exception of one lab.&#10;Results from the labs performing the conventional fluorometric method showed little variability within labs, with the exception of one lab. One lab produced consistently higher results than the other labs.&#10;Results from the labs performing the modified fluorometric method showed the most variability between labs.">
            <a:extLst>
              <a:ext uri="{FF2B5EF4-FFF2-40B4-BE49-F238E27FC236}">
                <a16:creationId xmlns:a16="http://schemas.microsoft.com/office/drawing/2014/main" id="{2A7ABC78-7AE5-4E6F-9D64-7C9ABA561935}"/>
              </a:ext>
            </a:extLst>
          </p:cNvPr>
          <p:cNvPicPr>
            <a:picLocks noChangeAspect="1"/>
          </p:cNvPicPr>
          <p:nvPr/>
        </p:nvPicPr>
        <p:blipFill>
          <a:blip r:embed="rId3"/>
          <a:stretch>
            <a:fillRect/>
          </a:stretch>
        </p:blipFill>
        <p:spPr>
          <a:xfrm>
            <a:off x="2416876" y="1524000"/>
            <a:ext cx="7830465" cy="4764024"/>
          </a:xfrm>
          <a:prstGeom prst="rect">
            <a:avLst/>
          </a:prstGeom>
        </p:spPr>
      </p:pic>
      <p:sp>
        <p:nvSpPr>
          <p:cNvPr id="11" name="TextBox 10">
            <a:extLst>
              <a:ext uri="{FF2B5EF4-FFF2-40B4-BE49-F238E27FC236}">
                <a16:creationId xmlns:a16="http://schemas.microsoft.com/office/drawing/2014/main" id="{499A7CD5-1B7C-4AAF-AE48-EC1C3FB92D18}"/>
              </a:ext>
            </a:extLst>
          </p:cNvPr>
          <p:cNvSpPr txBox="1"/>
          <p:nvPr/>
        </p:nvSpPr>
        <p:spPr>
          <a:xfrm>
            <a:off x="5038023" y="1582912"/>
            <a:ext cx="2573140" cy="369332"/>
          </a:xfrm>
          <a:prstGeom prst="rect">
            <a:avLst/>
          </a:prstGeom>
          <a:noFill/>
        </p:spPr>
        <p:txBody>
          <a:bodyPr wrap="none" rtlCol="0">
            <a:spAutoFit/>
          </a:bodyPr>
          <a:lstStyle/>
          <a:p>
            <a:r>
              <a:rPr lang="en-US" dirty="0">
                <a:solidFill>
                  <a:schemeClr val="bg1"/>
                </a:solidFill>
              </a:rPr>
              <a:t>Mid-Low Concentration</a:t>
            </a:r>
          </a:p>
        </p:txBody>
      </p:sp>
      <p:sp>
        <p:nvSpPr>
          <p:cNvPr id="16" name="TextBox 15">
            <a:extLst>
              <a:ext uri="{FF2B5EF4-FFF2-40B4-BE49-F238E27FC236}">
                <a16:creationId xmlns:a16="http://schemas.microsoft.com/office/drawing/2014/main" id="{31701A34-51D0-4989-9750-BEE57810441C}"/>
              </a:ext>
            </a:extLst>
          </p:cNvPr>
          <p:cNvSpPr txBox="1"/>
          <p:nvPr/>
        </p:nvSpPr>
        <p:spPr>
          <a:xfrm>
            <a:off x="47188" y="1735494"/>
            <a:ext cx="2369688" cy="646331"/>
          </a:xfrm>
          <a:prstGeom prst="rect">
            <a:avLst/>
          </a:prstGeom>
          <a:noFill/>
        </p:spPr>
        <p:txBody>
          <a:bodyPr wrap="none" rtlCol="0">
            <a:spAutoFit/>
          </a:bodyPr>
          <a:lstStyle/>
          <a:p>
            <a:pPr algn="ctr"/>
            <a:r>
              <a:rPr lang="en-US" dirty="0"/>
              <a:t>Target Concentration</a:t>
            </a:r>
          </a:p>
          <a:p>
            <a:pPr algn="ctr"/>
            <a:r>
              <a:rPr lang="en-US" dirty="0"/>
              <a:t>10-25 µg/L</a:t>
            </a:r>
          </a:p>
        </p:txBody>
      </p:sp>
      <p:sp>
        <p:nvSpPr>
          <p:cNvPr id="18" name="Rectangle 17" descr="The black box represents the target concentration range 10-25 micrograms per liter. All except one sample fell within the target concentration.">
            <a:extLst>
              <a:ext uri="{FF2B5EF4-FFF2-40B4-BE49-F238E27FC236}">
                <a16:creationId xmlns:a16="http://schemas.microsoft.com/office/drawing/2014/main" id="{12C2A966-9BFD-4962-B288-10C52B81055A}"/>
              </a:ext>
            </a:extLst>
          </p:cNvPr>
          <p:cNvSpPr/>
          <p:nvPr/>
        </p:nvSpPr>
        <p:spPr>
          <a:xfrm flipV="1">
            <a:off x="3080085" y="2381822"/>
            <a:ext cx="6352674" cy="2126009"/>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70C384B-BDED-4196-84FA-60372B70245E}"/>
              </a:ext>
            </a:extLst>
          </p:cNvPr>
          <p:cNvSpPr txBox="1"/>
          <p:nvPr/>
        </p:nvSpPr>
        <p:spPr>
          <a:xfrm>
            <a:off x="0" y="6431280"/>
            <a:ext cx="7577459" cy="369332"/>
          </a:xfrm>
          <a:prstGeom prst="rect">
            <a:avLst/>
          </a:prstGeom>
          <a:noFill/>
        </p:spPr>
        <p:txBody>
          <a:bodyPr wrap="none" rtlCol="0">
            <a:spAutoFit/>
          </a:bodyPr>
          <a:lstStyle/>
          <a:p>
            <a:r>
              <a:rPr lang="en-US" dirty="0"/>
              <a:t>Note: Whiskers are min/max; box includes 2nd and 3rd quartiles, mean, median</a:t>
            </a:r>
          </a:p>
        </p:txBody>
      </p:sp>
    </p:spTree>
    <p:extLst>
      <p:ext uri="{BB962C8B-B14F-4D97-AF65-F5344CB8AC3E}">
        <p14:creationId xmlns:p14="http://schemas.microsoft.com/office/powerpoint/2010/main" val="49078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a:xfrm>
            <a:off x="677334" y="609600"/>
            <a:ext cx="8596668" cy="762000"/>
          </a:xfrm>
        </p:spPr>
        <p:txBody>
          <a:bodyPr/>
          <a:lstStyle/>
          <a:p>
            <a:r>
              <a:rPr lang="en-US" dirty="0"/>
              <a:t>Ambient Samples: All Labs</a:t>
            </a:r>
          </a:p>
        </p:txBody>
      </p:sp>
      <p:pic>
        <p:nvPicPr>
          <p:cNvPr id="3" name="Picture 2" descr="Wilcoxon Rank Sum Test results again show that the medians of many methods/laboratories results are different as noted by the letters above each bar. &#10;This test was performed on all mid-low concentration results, so we’re seeing differences between labs for the same method and also across methods.&#10;&#10;First we’ll look at the differences across all methods. It is clear that the spectrophotometric method produced lower results, with the exception of one lab. A couple of labs performed similarly, however they each ran a different method (SP-2 and MF-3; CF-1 and MF-4; CF-2 and MF-1).&#10;&#10;Now we’ll look at the differences between labs within each method (boxes visible).">
            <a:extLst>
              <a:ext uri="{FF2B5EF4-FFF2-40B4-BE49-F238E27FC236}">
                <a16:creationId xmlns:a16="http://schemas.microsoft.com/office/drawing/2014/main" id="{35991FE9-2ABD-4E92-9A78-1C76BD8EBBD6}"/>
              </a:ext>
            </a:extLst>
          </p:cNvPr>
          <p:cNvPicPr>
            <a:picLocks noChangeAspect="1"/>
          </p:cNvPicPr>
          <p:nvPr/>
        </p:nvPicPr>
        <p:blipFill>
          <a:blip r:embed="rId3"/>
          <a:stretch>
            <a:fillRect/>
          </a:stretch>
        </p:blipFill>
        <p:spPr>
          <a:xfrm>
            <a:off x="1870634" y="1479934"/>
            <a:ext cx="8502495" cy="5148072"/>
          </a:xfrm>
          <a:prstGeom prst="rect">
            <a:avLst/>
          </a:prstGeom>
        </p:spPr>
      </p:pic>
      <p:sp>
        <p:nvSpPr>
          <p:cNvPr id="11" name="TextBox 10">
            <a:extLst>
              <a:ext uri="{FF2B5EF4-FFF2-40B4-BE49-F238E27FC236}">
                <a16:creationId xmlns:a16="http://schemas.microsoft.com/office/drawing/2014/main" id="{499A7CD5-1B7C-4AAF-AE48-EC1C3FB92D18}"/>
              </a:ext>
            </a:extLst>
          </p:cNvPr>
          <p:cNvSpPr txBox="1"/>
          <p:nvPr/>
        </p:nvSpPr>
        <p:spPr>
          <a:xfrm>
            <a:off x="5090182" y="1410079"/>
            <a:ext cx="2573140" cy="369332"/>
          </a:xfrm>
          <a:prstGeom prst="rect">
            <a:avLst/>
          </a:prstGeom>
          <a:noFill/>
        </p:spPr>
        <p:txBody>
          <a:bodyPr wrap="none" rtlCol="0">
            <a:spAutoFit/>
          </a:bodyPr>
          <a:lstStyle/>
          <a:p>
            <a:r>
              <a:rPr lang="en-US" dirty="0">
                <a:solidFill>
                  <a:schemeClr val="bg1"/>
                </a:solidFill>
              </a:rPr>
              <a:t>Mid</a:t>
            </a:r>
            <a:r>
              <a:rPr lang="en-US" strike="sngStrike" dirty="0">
                <a:solidFill>
                  <a:schemeClr val="bg1"/>
                </a:solidFill>
              </a:rPr>
              <a:t>-</a:t>
            </a:r>
            <a:r>
              <a:rPr lang="en-US" dirty="0">
                <a:solidFill>
                  <a:schemeClr val="bg1"/>
                </a:solidFill>
              </a:rPr>
              <a:t>Low Concentration</a:t>
            </a:r>
          </a:p>
        </p:txBody>
      </p:sp>
      <p:sp>
        <p:nvSpPr>
          <p:cNvPr id="2" name="Rectangle 1" descr="For the spectrophotometric method, one lab produced results significantly higher than the others. ">
            <a:extLst>
              <a:ext uri="{FF2B5EF4-FFF2-40B4-BE49-F238E27FC236}">
                <a16:creationId xmlns:a16="http://schemas.microsoft.com/office/drawing/2014/main" id="{BEEFE3B8-15AE-4C0B-A0B6-D8E7E7107A8B}"/>
              </a:ext>
            </a:extLst>
          </p:cNvPr>
          <p:cNvSpPr/>
          <p:nvPr/>
        </p:nvSpPr>
        <p:spPr>
          <a:xfrm>
            <a:off x="2609952" y="1719578"/>
            <a:ext cx="2492719" cy="48666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For the conventional fluorometric method, two labs performed similarly, however for the most part, the labs produced significantly different results. ">
            <a:extLst>
              <a:ext uri="{FF2B5EF4-FFF2-40B4-BE49-F238E27FC236}">
                <a16:creationId xmlns:a16="http://schemas.microsoft.com/office/drawing/2014/main" id="{1975E222-730C-404D-85F9-4AB620542FBF}"/>
              </a:ext>
            </a:extLst>
          </p:cNvPr>
          <p:cNvSpPr/>
          <p:nvPr/>
        </p:nvSpPr>
        <p:spPr>
          <a:xfrm>
            <a:off x="5186645" y="1719578"/>
            <a:ext cx="2492719" cy="48666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For the modified fluorometric method, each lab produced significantly different results.">
            <a:extLst>
              <a:ext uri="{FF2B5EF4-FFF2-40B4-BE49-F238E27FC236}">
                <a16:creationId xmlns:a16="http://schemas.microsoft.com/office/drawing/2014/main" id="{26355674-EA32-402A-8DDC-ACDA08B076E4}"/>
              </a:ext>
            </a:extLst>
          </p:cNvPr>
          <p:cNvSpPr/>
          <p:nvPr/>
        </p:nvSpPr>
        <p:spPr>
          <a:xfrm>
            <a:off x="7763338" y="1719577"/>
            <a:ext cx="2492719" cy="48666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A9F71B1-6ED2-431C-BD5C-B490DDF00A8F}"/>
              </a:ext>
            </a:extLst>
          </p:cNvPr>
          <p:cNvSpPr txBox="1"/>
          <p:nvPr/>
        </p:nvSpPr>
        <p:spPr>
          <a:xfrm>
            <a:off x="2819472" y="3461084"/>
            <a:ext cx="314510" cy="369332"/>
          </a:xfrm>
          <a:prstGeom prst="rect">
            <a:avLst/>
          </a:prstGeom>
          <a:noFill/>
        </p:spPr>
        <p:txBody>
          <a:bodyPr wrap="none" rtlCol="0">
            <a:spAutoFit/>
          </a:bodyPr>
          <a:lstStyle/>
          <a:p>
            <a:r>
              <a:rPr lang="en-US" dirty="0">
                <a:solidFill>
                  <a:schemeClr val="bg1"/>
                </a:solidFill>
              </a:rPr>
              <a:t>B</a:t>
            </a:r>
          </a:p>
        </p:txBody>
      </p:sp>
      <p:sp>
        <p:nvSpPr>
          <p:cNvPr id="10" name="TextBox 9">
            <a:extLst>
              <a:ext uri="{FF2B5EF4-FFF2-40B4-BE49-F238E27FC236}">
                <a16:creationId xmlns:a16="http://schemas.microsoft.com/office/drawing/2014/main" id="{F37914E2-BC17-4F5F-AB49-AD25611B54D9}"/>
              </a:ext>
            </a:extLst>
          </p:cNvPr>
          <p:cNvSpPr txBox="1"/>
          <p:nvPr/>
        </p:nvSpPr>
        <p:spPr>
          <a:xfrm>
            <a:off x="3443894" y="1719577"/>
            <a:ext cx="320922" cy="369332"/>
          </a:xfrm>
          <a:prstGeom prst="rect">
            <a:avLst/>
          </a:prstGeom>
          <a:noFill/>
        </p:spPr>
        <p:txBody>
          <a:bodyPr wrap="none" rtlCol="0">
            <a:spAutoFit/>
          </a:bodyPr>
          <a:lstStyle/>
          <a:p>
            <a:r>
              <a:rPr lang="en-US" dirty="0">
                <a:solidFill>
                  <a:schemeClr val="bg1"/>
                </a:solidFill>
              </a:rPr>
              <a:t>A</a:t>
            </a:r>
          </a:p>
        </p:txBody>
      </p:sp>
      <p:sp>
        <p:nvSpPr>
          <p:cNvPr id="16" name="TextBox 15">
            <a:extLst>
              <a:ext uri="{FF2B5EF4-FFF2-40B4-BE49-F238E27FC236}">
                <a16:creationId xmlns:a16="http://schemas.microsoft.com/office/drawing/2014/main" id="{B58C50D1-FBE4-46C9-B5AD-5580C81B19D5}"/>
              </a:ext>
            </a:extLst>
          </p:cNvPr>
          <p:cNvSpPr txBox="1"/>
          <p:nvPr/>
        </p:nvSpPr>
        <p:spPr>
          <a:xfrm>
            <a:off x="4065346" y="3770257"/>
            <a:ext cx="322524" cy="369332"/>
          </a:xfrm>
          <a:prstGeom prst="rect">
            <a:avLst/>
          </a:prstGeom>
          <a:noFill/>
        </p:spPr>
        <p:txBody>
          <a:bodyPr wrap="none" rtlCol="0">
            <a:spAutoFit/>
          </a:bodyPr>
          <a:lstStyle/>
          <a:p>
            <a:r>
              <a:rPr lang="en-US" dirty="0">
                <a:solidFill>
                  <a:schemeClr val="bg1"/>
                </a:solidFill>
              </a:rPr>
              <a:t>C</a:t>
            </a:r>
          </a:p>
        </p:txBody>
      </p:sp>
      <p:sp>
        <p:nvSpPr>
          <p:cNvPr id="19" name="TextBox 18">
            <a:extLst>
              <a:ext uri="{FF2B5EF4-FFF2-40B4-BE49-F238E27FC236}">
                <a16:creationId xmlns:a16="http://schemas.microsoft.com/office/drawing/2014/main" id="{6B442BEF-0C53-4B6C-8B9C-389FD4455F97}"/>
              </a:ext>
            </a:extLst>
          </p:cNvPr>
          <p:cNvSpPr txBox="1"/>
          <p:nvPr/>
        </p:nvSpPr>
        <p:spPr>
          <a:xfrm>
            <a:off x="4716296" y="3481501"/>
            <a:ext cx="314510" cy="369332"/>
          </a:xfrm>
          <a:prstGeom prst="rect">
            <a:avLst/>
          </a:prstGeom>
          <a:noFill/>
        </p:spPr>
        <p:txBody>
          <a:bodyPr wrap="none" rtlCol="0">
            <a:spAutoFit/>
          </a:bodyPr>
          <a:lstStyle/>
          <a:p>
            <a:r>
              <a:rPr lang="en-US" dirty="0">
                <a:solidFill>
                  <a:schemeClr val="bg1"/>
                </a:solidFill>
              </a:rPr>
              <a:t>B</a:t>
            </a:r>
          </a:p>
        </p:txBody>
      </p:sp>
      <p:sp>
        <p:nvSpPr>
          <p:cNvPr id="22" name="TextBox 21">
            <a:extLst>
              <a:ext uri="{FF2B5EF4-FFF2-40B4-BE49-F238E27FC236}">
                <a16:creationId xmlns:a16="http://schemas.microsoft.com/office/drawing/2014/main" id="{D495F0A8-F241-4FF1-9845-26C20BCBD504}"/>
              </a:ext>
            </a:extLst>
          </p:cNvPr>
          <p:cNvSpPr txBox="1"/>
          <p:nvPr/>
        </p:nvSpPr>
        <p:spPr>
          <a:xfrm>
            <a:off x="5322858" y="2199077"/>
            <a:ext cx="325730" cy="369332"/>
          </a:xfrm>
          <a:prstGeom prst="rect">
            <a:avLst/>
          </a:prstGeom>
          <a:noFill/>
        </p:spPr>
        <p:txBody>
          <a:bodyPr wrap="none" rtlCol="0">
            <a:spAutoFit/>
          </a:bodyPr>
          <a:lstStyle/>
          <a:p>
            <a:r>
              <a:rPr lang="en-US" dirty="0">
                <a:solidFill>
                  <a:schemeClr val="bg1"/>
                </a:solidFill>
              </a:rPr>
              <a:t>D</a:t>
            </a:r>
          </a:p>
        </p:txBody>
      </p:sp>
      <p:sp>
        <p:nvSpPr>
          <p:cNvPr id="24" name="TextBox 23">
            <a:extLst>
              <a:ext uri="{FF2B5EF4-FFF2-40B4-BE49-F238E27FC236}">
                <a16:creationId xmlns:a16="http://schemas.microsoft.com/office/drawing/2014/main" id="{3F674FAE-6611-47B8-9F3C-3E7E3D863175}"/>
              </a:ext>
            </a:extLst>
          </p:cNvPr>
          <p:cNvSpPr txBox="1"/>
          <p:nvPr/>
        </p:nvSpPr>
        <p:spPr>
          <a:xfrm>
            <a:off x="5914582" y="2581475"/>
            <a:ext cx="320922" cy="369332"/>
          </a:xfrm>
          <a:prstGeom prst="rect">
            <a:avLst/>
          </a:prstGeom>
          <a:noFill/>
        </p:spPr>
        <p:txBody>
          <a:bodyPr wrap="square" rtlCol="0">
            <a:spAutoFit/>
          </a:bodyPr>
          <a:lstStyle/>
          <a:p>
            <a:r>
              <a:rPr lang="en-US" dirty="0">
                <a:solidFill>
                  <a:schemeClr val="bg1"/>
                </a:solidFill>
              </a:rPr>
              <a:t>E</a:t>
            </a:r>
          </a:p>
        </p:txBody>
      </p:sp>
      <p:sp>
        <p:nvSpPr>
          <p:cNvPr id="33" name="TextBox 32">
            <a:extLst>
              <a:ext uri="{FF2B5EF4-FFF2-40B4-BE49-F238E27FC236}">
                <a16:creationId xmlns:a16="http://schemas.microsoft.com/office/drawing/2014/main" id="{D594433A-35CB-4014-A4D5-C2F50BB6E37A}"/>
              </a:ext>
            </a:extLst>
          </p:cNvPr>
          <p:cNvSpPr txBox="1"/>
          <p:nvPr/>
        </p:nvSpPr>
        <p:spPr>
          <a:xfrm>
            <a:off x="6057713" y="2581475"/>
            <a:ext cx="306494" cy="369332"/>
          </a:xfrm>
          <a:prstGeom prst="rect">
            <a:avLst/>
          </a:prstGeom>
          <a:noFill/>
        </p:spPr>
        <p:txBody>
          <a:bodyPr wrap="none" rtlCol="0">
            <a:spAutoFit/>
          </a:bodyPr>
          <a:lstStyle/>
          <a:p>
            <a:r>
              <a:rPr lang="en-US" dirty="0">
                <a:solidFill>
                  <a:schemeClr val="bg1"/>
                </a:solidFill>
              </a:rPr>
              <a:t>F</a:t>
            </a:r>
          </a:p>
        </p:txBody>
      </p:sp>
      <p:sp>
        <p:nvSpPr>
          <p:cNvPr id="17" name="TextBox 16">
            <a:extLst>
              <a:ext uri="{FF2B5EF4-FFF2-40B4-BE49-F238E27FC236}">
                <a16:creationId xmlns:a16="http://schemas.microsoft.com/office/drawing/2014/main" id="{44E2E02B-3032-4A05-9419-3E3DF8574CB2}"/>
              </a:ext>
            </a:extLst>
          </p:cNvPr>
          <p:cNvSpPr txBox="1"/>
          <p:nvPr/>
        </p:nvSpPr>
        <p:spPr>
          <a:xfrm>
            <a:off x="6623377" y="3115501"/>
            <a:ext cx="340158" cy="369332"/>
          </a:xfrm>
          <a:prstGeom prst="rect">
            <a:avLst/>
          </a:prstGeom>
          <a:noFill/>
        </p:spPr>
        <p:txBody>
          <a:bodyPr wrap="none" rtlCol="0">
            <a:spAutoFit/>
          </a:bodyPr>
          <a:lstStyle/>
          <a:p>
            <a:r>
              <a:rPr lang="en-US" dirty="0">
                <a:solidFill>
                  <a:schemeClr val="bg1"/>
                </a:solidFill>
              </a:rPr>
              <a:t>G</a:t>
            </a:r>
          </a:p>
        </p:txBody>
      </p:sp>
      <p:sp>
        <p:nvSpPr>
          <p:cNvPr id="31" name="TextBox 30">
            <a:extLst>
              <a:ext uri="{FF2B5EF4-FFF2-40B4-BE49-F238E27FC236}">
                <a16:creationId xmlns:a16="http://schemas.microsoft.com/office/drawing/2014/main" id="{B8733A4E-7948-43FE-8381-3CFD197856ED}"/>
              </a:ext>
            </a:extLst>
          </p:cNvPr>
          <p:cNvSpPr txBox="1"/>
          <p:nvPr/>
        </p:nvSpPr>
        <p:spPr>
          <a:xfrm>
            <a:off x="7244863" y="2915652"/>
            <a:ext cx="308098" cy="369332"/>
          </a:xfrm>
          <a:prstGeom prst="rect">
            <a:avLst/>
          </a:prstGeom>
          <a:noFill/>
        </p:spPr>
        <p:txBody>
          <a:bodyPr wrap="none" rtlCol="0">
            <a:spAutoFit/>
          </a:bodyPr>
          <a:lstStyle/>
          <a:p>
            <a:r>
              <a:rPr lang="en-US" dirty="0">
                <a:solidFill>
                  <a:schemeClr val="bg1"/>
                </a:solidFill>
              </a:rPr>
              <a:t>E</a:t>
            </a:r>
          </a:p>
        </p:txBody>
      </p:sp>
      <p:sp>
        <p:nvSpPr>
          <p:cNvPr id="28" name="TextBox 27">
            <a:extLst>
              <a:ext uri="{FF2B5EF4-FFF2-40B4-BE49-F238E27FC236}">
                <a16:creationId xmlns:a16="http://schemas.microsoft.com/office/drawing/2014/main" id="{18D748B9-0AAE-457F-824F-F1DA78E9B2AE}"/>
              </a:ext>
            </a:extLst>
          </p:cNvPr>
          <p:cNvSpPr txBox="1"/>
          <p:nvPr/>
        </p:nvSpPr>
        <p:spPr>
          <a:xfrm>
            <a:off x="7858449" y="2626896"/>
            <a:ext cx="306494" cy="369332"/>
          </a:xfrm>
          <a:prstGeom prst="rect">
            <a:avLst/>
          </a:prstGeom>
          <a:noFill/>
        </p:spPr>
        <p:txBody>
          <a:bodyPr wrap="none" rtlCol="0">
            <a:spAutoFit/>
          </a:bodyPr>
          <a:lstStyle/>
          <a:p>
            <a:r>
              <a:rPr lang="en-US" dirty="0">
                <a:solidFill>
                  <a:schemeClr val="bg1"/>
                </a:solidFill>
              </a:rPr>
              <a:t>F</a:t>
            </a:r>
          </a:p>
        </p:txBody>
      </p:sp>
      <p:sp>
        <p:nvSpPr>
          <p:cNvPr id="29" name="TextBox 28">
            <a:extLst>
              <a:ext uri="{FF2B5EF4-FFF2-40B4-BE49-F238E27FC236}">
                <a16:creationId xmlns:a16="http://schemas.microsoft.com/office/drawing/2014/main" id="{37AE7337-5307-4D5A-BD63-FF4CD0A36B7F}"/>
              </a:ext>
            </a:extLst>
          </p:cNvPr>
          <p:cNvSpPr txBox="1"/>
          <p:nvPr/>
        </p:nvSpPr>
        <p:spPr>
          <a:xfrm>
            <a:off x="8443668" y="3043988"/>
            <a:ext cx="308098" cy="369332"/>
          </a:xfrm>
          <a:prstGeom prst="rect">
            <a:avLst/>
          </a:prstGeom>
          <a:noFill/>
        </p:spPr>
        <p:txBody>
          <a:bodyPr wrap="none" rtlCol="0">
            <a:spAutoFit/>
          </a:bodyPr>
          <a:lstStyle/>
          <a:p>
            <a:r>
              <a:rPr lang="en-US" dirty="0">
                <a:solidFill>
                  <a:schemeClr val="bg1"/>
                </a:solidFill>
              </a:rPr>
              <a:t>E</a:t>
            </a:r>
          </a:p>
        </p:txBody>
      </p:sp>
      <p:sp>
        <p:nvSpPr>
          <p:cNvPr id="34" name="TextBox 33">
            <a:extLst>
              <a:ext uri="{FF2B5EF4-FFF2-40B4-BE49-F238E27FC236}">
                <a16:creationId xmlns:a16="http://schemas.microsoft.com/office/drawing/2014/main" id="{DECC2E3D-BFDE-4EDD-9065-6A036D42BBA1}"/>
              </a:ext>
            </a:extLst>
          </p:cNvPr>
          <p:cNvSpPr txBox="1"/>
          <p:nvPr/>
        </p:nvSpPr>
        <p:spPr>
          <a:xfrm>
            <a:off x="8589329" y="3043988"/>
            <a:ext cx="340158" cy="369332"/>
          </a:xfrm>
          <a:prstGeom prst="rect">
            <a:avLst/>
          </a:prstGeom>
          <a:noFill/>
        </p:spPr>
        <p:txBody>
          <a:bodyPr wrap="none" rtlCol="0">
            <a:spAutoFit/>
          </a:bodyPr>
          <a:lstStyle/>
          <a:p>
            <a:r>
              <a:rPr lang="en-US" dirty="0">
                <a:solidFill>
                  <a:schemeClr val="bg1"/>
                </a:solidFill>
              </a:rPr>
              <a:t>G</a:t>
            </a:r>
          </a:p>
        </p:txBody>
      </p:sp>
      <p:sp>
        <p:nvSpPr>
          <p:cNvPr id="26" name="TextBox 25">
            <a:extLst>
              <a:ext uri="{FF2B5EF4-FFF2-40B4-BE49-F238E27FC236}">
                <a16:creationId xmlns:a16="http://schemas.microsoft.com/office/drawing/2014/main" id="{1E5D6347-E347-4EB2-AB33-D7F1AC78EBA2}"/>
              </a:ext>
            </a:extLst>
          </p:cNvPr>
          <p:cNvSpPr txBox="1"/>
          <p:nvPr/>
        </p:nvSpPr>
        <p:spPr>
          <a:xfrm>
            <a:off x="9151548" y="1655409"/>
            <a:ext cx="320922" cy="369332"/>
          </a:xfrm>
          <a:prstGeom prst="rect">
            <a:avLst/>
          </a:prstGeom>
          <a:noFill/>
        </p:spPr>
        <p:txBody>
          <a:bodyPr wrap="none" rtlCol="0">
            <a:spAutoFit/>
          </a:bodyPr>
          <a:lstStyle/>
          <a:p>
            <a:r>
              <a:rPr lang="en-US" dirty="0">
                <a:solidFill>
                  <a:schemeClr val="bg1"/>
                </a:solidFill>
              </a:rPr>
              <a:t>A</a:t>
            </a:r>
          </a:p>
        </p:txBody>
      </p:sp>
      <p:sp>
        <p:nvSpPr>
          <p:cNvPr id="12" name="TextBox 11">
            <a:extLst>
              <a:ext uri="{FF2B5EF4-FFF2-40B4-BE49-F238E27FC236}">
                <a16:creationId xmlns:a16="http://schemas.microsoft.com/office/drawing/2014/main" id="{4CCE20D4-0A3F-49AC-B6A7-2B196DF6FF0A}"/>
              </a:ext>
            </a:extLst>
          </p:cNvPr>
          <p:cNvSpPr txBox="1"/>
          <p:nvPr/>
        </p:nvSpPr>
        <p:spPr>
          <a:xfrm>
            <a:off x="9775693" y="2104585"/>
            <a:ext cx="325730" cy="369332"/>
          </a:xfrm>
          <a:prstGeom prst="rect">
            <a:avLst/>
          </a:prstGeom>
          <a:noFill/>
        </p:spPr>
        <p:txBody>
          <a:bodyPr wrap="none" rtlCol="0">
            <a:spAutoFit/>
          </a:bodyPr>
          <a:lstStyle/>
          <a:p>
            <a:r>
              <a:rPr lang="en-US" dirty="0">
                <a:solidFill>
                  <a:schemeClr val="bg1"/>
                </a:solidFill>
              </a:rPr>
              <a:t>D</a:t>
            </a:r>
          </a:p>
        </p:txBody>
      </p:sp>
    </p:spTree>
    <p:extLst>
      <p:ext uri="{BB962C8B-B14F-4D97-AF65-F5344CB8AC3E}">
        <p14:creationId xmlns:p14="http://schemas.microsoft.com/office/powerpoint/2010/main" val="311824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a:xfrm>
            <a:off x="677334" y="609600"/>
            <a:ext cx="8596668" cy="762000"/>
          </a:xfrm>
        </p:spPr>
        <p:txBody>
          <a:bodyPr/>
          <a:lstStyle/>
          <a:p>
            <a:r>
              <a:rPr lang="en-US" dirty="0"/>
              <a:t>Ambient Samples: All Labs</a:t>
            </a:r>
          </a:p>
        </p:txBody>
      </p:sp>
      <p:pic>
        <p:nvPicPr>
          <p:cNvPr id="2" name="Picture 1" descr="These are the results for the mid-high concentration ambient water samples analyzed by each lab. All samples results were in the High concentration range.&#10;&#10;Results from the labs performing the spectrophotometric method showed some variability within and between labs.&#10;Results from the labs performing the conventional fluorometric method showed fairly consistent results, with the exception of one lab producing higher results and one lab with more variability than the others. &#10;Results from the labs performing the modified fluorometric method showed two had the least amount of variability than any other labs across methods. However, those two labs produced lower results than the two other labs performing this same method.">
            <a:extLst>
              <a:ext uri="{FF2B5EF4-FFF2-40B4-BE49-F238E27FC236}">
                <a16:creationId xmlns:a16="http://schemas.microsoft.com/office/drawing/2014/main" id="{31566A98-1986-4DC5-99AD-35D710818593}"/>
              </a:ext>
            </a:extLst>
          </p:cNvPr>
          <p:cNvPicPr>
            <a:picLocks noChangeAspect="1"/>
          </p:cNvPicPr>
          <p:nvPr/>
        </p:nvPicPr>
        <p:blipFill>
          <a:blip r:embed="rId3"/>
          <a:stretch>
            <a:fillRect/>
          </a:stretch>
        </p:blipFill>
        <p:spPr>
          <a:xfrm>
            <a:off x="2416876" y="1533423"/>
            <a:ext cx="7855000" cy="4764024"/>
          </a:xfrm>
          <a:prstGeom prst="rect">
            <a:avLst/>
          </a:prstGeom>
        </p:spPr>
      </p:pic>
      <p:sp>
        <p:nvSpPr>
          <p:cNvPr id="16" name="TextBox 15">
            <a:extLst>
              <a:ext uri="{FF2B5EF4-FFF2-40B4-BE49-F238E27FC236}">
                <a16:creationId xmlns:a16="http://schemas.microsoft.com/office/drawing/2014/main" id="{31701A34-51D0-4989-9750-BEE57810441C}"/>
              </a:ext>
            </a:extLst>
          </p:cNvPr>
          <p:cNvSpPr txBox="1"/>
          <p:nvPr/>
        </p:nvSpPr>
        <p:spPr>
          <a:xfrm>
            <a:off x="47188" y="1735494"/>
            <a:ext cx="2369688" cy="646331"/>
          </a:xfrm>
          <a:prstGeom prst="rect">
            <a:avLst/>
          </a:prstGeom>
          <a:noFill/>
        </p:spPr>
        <p:txBody>
          <a:bodyPr wrap="none" rtlCol="0">
            <a:spAutoFit/>
          </a:bodyPr>
          <a:lstStyle/>
          <a:p>
            <a:pPr algn="ctr"/>
            <a:r>
              <a:rPr lang="en-US" dirty="0"/>
              <a:t>Target Concentration</a:t>
            </a:r>
          </a:p>
          <a:p>
            <a:pPr algn="ctr"/>
            <a:r>
              <a:rPr lang="en-US" dirty="0"/>
              <a:t>25-40 µg/L</a:t>
            </a:r>
          </a:p>
        </p:txBody>
      </p:sp>
      <p:sp>
        <p:nvSpPr>
          <p:cNvPr id="11" name="TextBox 10">
            <a:extLst>
              <a:ext uri="{FF2B5EF4-FFF2-40B4-BE49-F238E27FC236}">
                <a16:creationId xmlns:a16="http://schemas.microsoft.com/office/drawing/2014/main" id="{499A7CD5-1B7C-4AAF-AE48-EC1C3FB92D18}"/>
              </a:ext>
            </a:extLst>
          </p:cNvPr>
          <p:cNvSpPr txBox="1"/>
          <p:nvPr/>
        </p:nvSpPr>
        <p:spPr>
          <a:xfrm>
            <a:off x="4786186" y="1577883"/>
            <a:ext cx="2619628" cy="369332"/>
          </a:xfrm>
          <a:prstGeom prst="rect">
            <a:avLst/>
          </a:prstGeom>
          <a:noFill/>
        </p:spPr>
        <p:txBody>
          <a:bodyPr wrap="none" rtlCol="0">
            <a:spAutoFit/>
          </a:bodyPr>
          <a:lstStyle/>
          <a:p>
            <a:r>
              <a:rPr lang="en-US" dirty="0">
                <a:solidFill>
                  <a:schemeClr val="bg1"/>
                </a:solidFill>
              </a:rPr>
              <a:t>Mid-High Concentration</a:t>
            </a:r>
          </a:p>
        </p:txBody>
      </p:sp>
      <p:sp>
        <p:nvSpPr>
          <p:cNvPr id="18" name="TextBox 17">
            <a:extLst>
              <a:ext uri="{FF2B5EF4-FFF2-40B4-BE49-F238E27FC236}">
                <a16:creationId xmlns:a16="http://schemas.microsoft.com/office/drawing/2014/main" id="{DDD078C4-ED8F-4ADB-AA1C-F3288C6AD6C5}"/>
              </a:ext>
            </a:extLst>
          </p:cNvPr>
          <p:cNvSpPr txBox="1"/>
          <p:nvPr/>
        </p:nvSpPr>
        <p:spPr>
          <a:xfrm>
            <a:off x="5030639" y="1844979"/>
            <a:ext cx="643125" cy="369332"/>
          </a:xfrm>
          <a:prstGeom prst="rect">
            <a:avLst/>
          </a:prstGeom>
          <a:noFill/>
        </p:spPr>
        <p:txBody>
          <a:bodyPr wrap="none" rtlCol="0">
            <a:spAutoFit/>
          </a:bodyPr>
          <a:lstStyle/>
          <a:p>
            <a:r>
              <a:rPr lang="en-US" dirty="0">
                <a:solidFill>
                  <a:schemeClr val="bg1"/>
                </a:solidFill>
              </a:rPr>
              <a:t>High</a:t>
            </a:r>
          </a:p>
        </p:txBody>
      </p:sp>
      <p:sp>
        <p:nvSpPr>
          <p:cNvPr id="19" name="TextBox 18">
            <a:extLst>
              <a:ext uri="{FF2B5EF4-FFF2-40B4-BE49-F238E27FC236}">
                <a16:creationId xmlns:a16="http://schemas.microsoft.com/office/drawing/2014/main" id="{59428AB6-0AF7-49B9-8D53-130AC55B6114}"/>
              </a:ext>
              <a:ext uri="{C183D7F6-B498-43B3-948B-1728B52AA6E4}">
                <adec:decorative xmlns:adec="http://schemas.microsoft.com/office/drawing/2017/decorative" val="1"/>
              </a:ext>
            </a:extLst>
          </p:cNvPr>
          <p:cNvSpPr txBox="1"/>
          <p:nvPr/>
        </p:nvSpPr>
        <p:spPr>
          <a:xfrm>
            <a:off x="4786186" y="1577883"/>
            <a:ext cx="2619628" cy="369332"/>
          </a:xfrm>
          <a:prstGeom prst="rect">
            <a:avLst/>
          </a:prstGeom>
          <a:noFill/>
        </p:spPr>
        <p:txBody>
          <a:bodyPr wrap="none" rtlCol="0">
            <a:spAutoFit/>
          </a:bodyPr>
          <a:lstStyle/>
          <a:p>
            <a:r>
              <a:rPr lang="en-US" strike="sngStrike" dirty="0">
                <a:solidFill>
                  <a:schemeClr val="bg1"/>
                </a:solidFill>
              </a:rPr>
              <a:t>Mid-High</a:t>
            </a:r>
            <a:r>
              <a:rPr lang="en-US" dirty="0">
                <a:solidFill>
                  <a:schemeClr val="bg1"/>
                </a:solidFill>
              </a:rPr>
              <a:t> Concentration</a:t>
            </a:r>
          </a:p>
        </p:txBody>
      </p:sp>
      <p:sp>
        <p:nvSpPr>
          <p:cNvPr id="10" name="Rectangle 9" descr="The black box represents the target concentration range 25-40 micrograms per liter. Almost all results ended up in the high concentration range.">
            <a:extLst>
              <a:ext uri="{FF2B5EF4-FFF2-40B4-BE49-F238E27FC236}">
                <a16:creationId xmlns:a16="http://schemas.microsoft.com/office/drawing/2014/main" id="{5A01607E-F849-45D4-8604-E3771C627D76}"/>
              </a:ext>
            </a:extLst>
          </p:cNvPr>
          <p:cNvSpPr/>
          <p:nvPr/>
        </p:nvSpPr>
        <p:spPr>
          <a:xfrm flipV="1">
            <a:off x="3184081" y="4235115"/>
            <a:ext cx="6288505" cy="64707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70C384B-BDED-4196-84FA-60372B70245E}"/>
              </a:ext>
            </a:extLst>
          </p:cNvPr>
          <p:cNvSpPr txBox="1"/>
          <p:nvPr/>
        </p:nvSpPr>
        <p:spPr>
          <a:xfrm>
            <a:off x="0" y="6431280"/>
            <a:ext cx="7577459" cy="369332"/>
          </a:xfrm>
          <a:prstGeom prst="rect">
            <a:avLst/>
          </a:prstGeom>
          <a:noFill/>
        </p:spPr>
        <p:txBody>
          <a:bodyPr wrap="none" rtlCol="0">
            <a:spAutoFit/>
          </a:bodyPr>
          <a:lstStyle/>
          <a:p>
            <a:r>
              <a:rPr lang="en-US" dirty="0"/>
              <a:t>Note: Whiskers are min/max; box includes 2nd and 3rd quartiles, mean, median</a:t>
            </a:r>
          </a:p>
        </p:txBody>
      </p:sp>
    </p:spTree>
    <p:extLst>
      <p:ext uri="{BB962C8B-B14F-4D97-AF65-F5344CB8AC3E}">
        <p14:creationId xmlns:p14="http://schemas.microsoft.com/office/powerpoint/2010/main" val="3019435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a:xfrm>
            <a:off x="677334" y="609600"/>
            <a:ext cx="8596668" cy="762000"/>
          </a:xfrm>
        </p:spPr>
        <p:txBody>
          <a:bodyPr/>
          <a:lstStyle/>
          <a:p>
            <a:r>
              <a:rPr lang="en-US" dirty="0"/>
              <a:t>Ambient Samples: All Labs</a:t>
            </a:r>
          </a:p>
        </p:txBody>
      </p:sp>
      <p:pic>
        <p:nvPicPr>
          <p:cNvPr id="3" name="Picture 2" descr="Wilcoxon Rank Sum Test results again show that the medians of many methods/laboratories results are different as noted by the letters above each bar. &#10;This test was performed on all mid-high concentration results, so we’re seeing differences between labs for the same method and also across methods. &#10;&#10;First we’ll look at the differences across all methods. It appears that the labs performing the fluorometric methods performed similarly. One lab performing the spectrophotometric method (SP-1) produced similar results to the labs performing the conventional fluorometric method (CF-2, CF-3, and CF-4). Another lab performing the spectrophotometric method (SP-2) produced results similar to a couple of labs performing the modified fluorometric method (MF-3 and MF-4).&#10;&#10;Now we’ll look at the differences between labs within each method (boxes visible).">
            <a:extLst>
              <a:ext uri="{FF2B5EF4-FFF2-40B4-BE49-F238E27FC236}">
                <a16:creationId xmlns:a16="http://schemas.microsoft.com/office/drawing/2014/main" id="{C3DF68F1-D401-40D0-9061-9E7B89912EB1}"/>
              </a:ext>
            </a:extLst>
          </p:cNvPr>
          <p:cNvPicPr>
            <a:picLocks noChangeAspect="1"/>
          </p:cNvPicPr>
          <p:nvPr/>
        </p:nvPicPr>
        <p:blipFill>
          <a:blip r:embed="rId3"/>
          <a:stretch>
            <a:fillRect/>
          </a:stretch>
        </p:blipFill>
        <p:spPr>
          <a:xfrm>
            <a:off x="1847225" y="1429832"/>
            <a:ext cx="8497540" cy="5148072"/>
          </a:xfrm>
          <a:prstGeom prst="rect">
            <a:avLst/>
          </a:prstGeom>
        </p:spPr>
      </p:pic>
      <p:sp>
        <p:nvSpPr>
          <p:cNvPr id="12" name="TextBox 11">
            <a:extLst>
              <a:ext uri="{FF2B5EF4-FFF2-40B4-BE49-F238E27FC236}">
                <a16:creationId xmlns:a16="http://schemas.microsoft.com/office/drawing/2014/main" id="{F6AC9E70-F408-49E2-BBBC-C2821654F478}"/>
              </a:ext>
            </a:extLst>
          </p:cNvPr>
          <p:cNvSpPr txBox="1"/>
          <p:nvPr/>
        </p:nvSpPr>
        <p:spPr>
          <a:xfrm>
            <a:off x="4786181" y="1399975"/>
            <a:ext cx="2619628" cy="369332"/>
          </a:xfrm>
          <a:prstGeom prst="rect">
            <a:avLst/>
          </a:prstGeom>
          <a:noFill/>
        </p:spPr>
        <p:txBody>
          <a:bodyPr wrap="none" rtlCol="0">
            <a:spAutoFit/>
          </a:bodyPr>
          <a:lstStyle/>
          <a:p>
            <a:r>
              <a:rPr lang="en-US" strike="sngStrike" dirty="0">
                <a:solidFill>
                  <a:schemeClr val="bg1"/>
                </a:solidFill>
              </a:rPr>
              <a:t>Mid-High</a:t>
            </a:r>
            <a:r>
              <a:rPr lang="en-US" dirty="0">
                <a:solidFill>
                  <a:schemeClr val="bg1"/>
                </a:solidFill>
              </a:rPr>
              <a:t> Concentration</a:t>
            </a:r>
          </a:p>
        </p:txBody>
      </p:sp>
      <p:sp>
        <p:nvSpPr>
          <p:cNvPr id="10" name="TextBox 9">
            <a:extLst>
              <a:ext uri="{FF2B5EF4-FFF2-40B4-BE49-F238E27FC236}">
                <a16:creationId xmlns:a16="http://schemas.microsoft.com/office/drawing/2014/main" id="{D8BB4B98-F407-4C62-9F94-970294FBD2ED}"/>
              </a:ext>
            </a:extLst>
          </p:cNvPr>
          <p:cNvSpPr txBox="1"/>
          <p:nvPr/>
        </p:nvSpPr>
        <p:spPr>
          <a:xfrm>
            <a:off x="4975668" y="1603534"/>
            <a:ext cx="643125" cy="369332"/>
          </a:xfrm>
          <a:prstGeom prst="rect">
            <a:avLst/>
          </a:prstGeom>
          <a:noFill/>
        </p:spPr>
        <p:txBody>
          <a:bodyPr wrap="none" rtlCol="0">
            <a:spAutoFit/>
          </a:bodyPr>
          <a:lstStyle/>
          <a:p>
            <a:r>
              <a:rPr lang="en-US" dirty="0">
                <a:solidFill>
                  <a:schemeClr val="bg1"/>
                </a:solidFill>
              </a:rPr>
              <a:t>High</a:t>
            </a:r>
          </a:p>
        </p:txBody>
      </p:sp>
      <p:sp>
        <p:nvSpPr>
          <p:cNvPr id="2" name="Rectangle 1" descr="For the spectrophotometric method, one lab produced results significantly higher than the others, while two other labs produced similar results. ">
            <a:extLst>
              <a:ext uri="{FF2B5EF4-FFF2-40B4-BE49-F238E27FC236}">
                <a16:creationId xmlns:a16="http://schemas.microsoft.com/office/drawing/2014/main" id="{BEEFE3B8-15AE-4C0B-A0B6-D8E7E7107A8B}"/>
              </a:ext>
            </a:extLst>
          </p:cNvPr>
          <p:cNvSpPr/>
          <p:nvPr/>
        </p:nvSpPr>
        <p:spPr>
          <a:xfrm>
            <a:off x="2581959" y="1909726"/>
            <a:ext cx="2537928" cy="46360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For the conventional fluorometric method, three labs performed similarly, while the fourth lab produced significantly higher results. ">
            <a:extLst>
              <a:ext uri="{FF2B5EF4-FFF2-40B4-BE49-F238E27FC236}">
                <a16:creationId xmlns:a16="http://schemas.microsoft.com/office/drawing/2014/main" id="{1975E222-730C-404D-85F9-4AB620542FBF}"/>
              </a:ext>
            </a:extLst>
          </p:cNvPr>
          <p:cNvSpPr/>
          <p:nvPr/>
        </p:nvSpPr>
        <p:spPr>
          <a:xfrm>
            <a:off x="5152135" y="1909726"/>
            <a:ext cx="2537928" cy="46360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For the modified fluorometric method, three labs performed similarly.&#10;">
            <a:extLst>
              <a:ext uri="{FF2B5EF4-FFF2-40B4-BE49-F238E27FC236}">
                <a16:creationId xmlns:a16="http://schemas.microsoft.com/office/drawing/2014/main" id="{26355674-EA32-402A-8DDC-ACDA08B076E4}"/>
              </a:ext>
            </a:extLst>
          </p:cNvPr>
          <p:cNvSpPr/>
          <p:nvPr/>
        </p:nvSpPr>
        <p:spPr>
          <a:xfrm>
            <a:off x="7719303" y="1909725"/>
            <a:ext cx="2537928" cy="46360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98C8E71-9585-4584-92D9-D6ED56030FA6}"/>
              </a:ext>
            </a:extLst>
          </p:cNvPr>
          <p:cNvSpPr txBox="1"/>
          <p:nvPr/>
        </p:nvSpPr>
        <p:spPr>
          <a:xfrm>
            <a:off x="2792031" y="2811196"/>
            <a:ext cx="314510" cy="369332"/>
          </a:xfrm>
          <a:prstGeom prst="rect">
            <a:avLst/>
          </a:prstGeom>
          <a:noFill/>
        </p:spPr>
        <p:txBody>
          <a:bodyPr wrap="none" rtlCol="0">
            <a:spAutoFit/>
          </a:bodyPr>
          <a:lstStyle/>
          <a:p>
            <a:r>
              <a:rPr lang="en-US" dirty="0">
                <a:solidFill>
                  <a:schemeClr val="bg1"/>
                </a:solidFill>
              </a:rPr>
              <a:t>B</a:t>
            </a:r>
          </a:p>
        </p:txBody>
      </p:sp>
      <p:sp>
        <p:nvSpPr>
          <p:cNvPr id="11" name="TextBox 10">
            <a:extLst>
              <a:ext uri="{FF2B5EF4-FFF2-40B4-BE49-F238E27FC236}">
                <a16:creationId xmlns:a16="http://schemas.microsoft.com/office/drawing/2014/main" id="{0B81A336-9E83-4450-980F-B351C2C54570}"/>
              </a:ext>
            </a:extLst>
          </p:cNvPr>
          <p:cNvSpPr txBox="1"/>
          <p:nvPr/>
        </p:nvSpPr>
        <p:spPr>
          <a:xfrm>
            <a:off x="3426063" y="1831871"/>
            <a:ext cx="320922" cy="369332"/>
          </a:xfrm>
          <a:prstGeom prst="rect">
            <a:avLst/>
          </a:prstGeom>
          <a:noFill/>
        </p:spPr>
        <p:txBody>
          <a:bodyPr wrap="none" rtlCol="0">
            <a:spAutoFit/>
          </a:bodyPr>
          <a:lstStyle/>
          <a:p>
            <a:r>
              <a:rPr lang="en-US" dirty="0">
                <a:solidFill>
                  <a:schemeClr val="bg1"/>
                </a:solidFill>
              </a:rPr>
              <a:t>A</a:t>
            </a:r>
          </a:p>
        </p:txBody>
      </p:sp>
      <p:sp>
        <p:nvSpPr>
          <p:cNvPr id="17" name="TextBox 16">
            <a:extLst>
              <a:ext uri="{FF2B5EF4-FFF2-40B4-BE49-F238E27FC236}">
                <a16:creationId xmlns:a16="http://schemas.microsoft.com/office/drawing/2014/main" id="{FAB0BE8C-4B64-4B1E-8AAD-E9C346EF1896}"/>
              </a:ext>
            </a:extLst>
          </p:cNvPr>
          <p:cNvSpPr txBox="1"/>
          <p:nvPr/>
        </p:nvSpPr>
        <p:spPr>
          <a:xfrm>
            <a:off x="4065346" y="3385249"/>
            <a:ext cx="322524" cy="369332"/>
          </a:xfrm>
          <a:prstGeom prst="rect">
            <a:avLst/>
          </a:prstGeom>
          <a:noFill/>
        </p:spPr>
        <p:txBody>
          <a:bodyPr wrap="none" rtlCol="0">
            <a:spAutoFit/>
          </a:bodyPr>
          <a:lstStyle/>
          <a:p>
            <a:r>
              <a:rPr lang="en-US" dirty="0">
                <a:solidFill>
                  <a:schemeClr val="bg1"/>
                </a:solidFill>
              </a:rPr>
              <a:t>C</a:t>
            </a:r>
          </a:p>
        </p:txBody>
      </p:sp>
      <p:sp>
        <p:nvSpPr>
          <p:cNvPr id="19" name="TextBox 18">
            <a:extLst>
              <a:ext uri="{FF2B5EF4-FFF2-40B4-BE49-F238E27FC236}">
                <a16:creationId xmlns:a16="http://schemas.microsoft.com/office/drawing/2014/main" id="{E98FEFD5-D99F-4CD5-AF36-283D9DD8B651}"/>
              </a:ext>
            </a:extLst>
          </p:cNvPr>
          <p:cNvSpPr txBox="1"/>
          <p:nvPr/>
        </p:nvSpPr>
        <p:spPr>
          <a:xfrm>
            <a:off x="4587960" y="3272955"/>
            <a:ext cx="322524" cy="369332"/>
          </a:xfrm>
          <a:prstGeom prst="rect">
            <a:avLst/>
          </a:prstGeom>
          <a:noFill/>
        </p:spPr>
        <p:txBody>
          <a:bodyPr wrap="none" rtlCol="0">
            <a:spAutoFit/>
          </a:bodyPr>
          <a:lstStyle/>
          <a:p>
            <a:r>
              <a:rPr lang="en-US" dirty="0">
                <a:solidFill>
                  <a:schemeClr val="bg1"/>
                </a:solidFill>
              </a:rPr>
              <a:t>C</a:t>
            </a:r>
          </a:p>
        </p:txBody>
      </p:sp>
      <p:sp>
        <p:nvSpPr>
          <p:cNvPr id="31" name="TextBox 30">
            <a:extLst>
              <a:ext uri="{FF2B5EF4-FFF2-40B4-BE49-F238E27FC236}">
                <a16:creationId xmlns:a16="http://schemas.microsoft.com/office/drawing/2014/main" id="{0339E112-274B-48F1-87B0-E733160BDA0A}"/>
              </a:ext>
            </a:extLst>
          </p:cNvPr>
          <p:cNvSpPr txBox="1"/>
          <p:nvPr/>
        </p:nvSpPr>
        <p:spPr>
          <a:xfrm>
            <a:off x="4779497" y="3272955"/>
            <a:ext cx="322524" cy="369332"/>
          </a:xfrm>
          <a:prstGeom prst="rect">
            <a:avLst/>
          </a:prstGeom>
          <a:noFill/>
        </p:spPr>
        <p:txBody>
          <a:bodyPr wrap="square" rtlCol="0">
            <a:spAutoFit/>
          </a:bodyPr>
          <a:lstStyle/>
          <a:p>
            <a:r>
              <a:rPr lang="en-US" dirty="0">
                <a:solidFill>
                  <a:schemeClr val="bg1"/>
                </a:solidFill>
              </a:rPr>
              <a:t>D</a:t>
            </a:r>
          </a:p>
        </p:txBody>
      </p:sp>
      <p:sp>
        <p:nvSpPr>
          <p:cNvPr id="20" name="TextBox 19">
            <a:extLst>
              <a:ext uri="{FF2B5EF4-FFF2-40B4-BE49-F238E27FC236}">
                <a16:creationId xmlns:a16="http://schemas.microsoft.com/office/drawing/2014/main" id="{21F9AE26-CD6A-4D0A-B031-4961C0205512}"/>
              </a:ext>
            </a:extLst>
          </p:cNvPr>
          <p:cNvSpPr txBox="1"/>
          <p:nvPr/>
        </p:nvSpPr>
        <p:spPr>
          <a:xfrm>
            <a:off x="5322858" y="2150951"/>
            <a:ext cx="308098" cy="369332"/>
          </a:xfrm>
          <a:prstGeom prst="rect">
            <a:avLst/>
          </a:prstGeom>
          <a:noFill/>
        </p:spPr>
        <p:txBody>
          <a:bodyPr wrap="none" rtlCol="0">
            <a:spAutoFit/>
          </a:bodyPr>
          <a:lstStyle/>
          <a:p>
            <a:r>
              <a:rPr lang="en-US" dirty="0">
                <a:solidFill>
                  <a:schemeClr val="bg1"/>
                </a:solidFill>
              </a:rPr>
              <a:t>E</a:t>
            </a:r>
          </a:p>
        </p:txBody>
      </p:sp>
      <p:sp>
        <p:nvSpPr>
          <p:cNvPr id="25" name="TextBox 24">
            <a:extLst>
              <a:ext uri="{FF2B5EF4-FFF2-40B4-BE49-F238E27FC236}">
                <a16:creationId xmlns:a16="http://schemas.microsoft.com/office/drawing/2014/main" id="{4806E0CC-C74C-4270-AC93-055B3913293D}"/>
              </a:ext>
            </a:extLst>
          </p:cNvPr>
          <p:cNvSpPr txBox="1"/>
          <p:nvPr/>
        </p:nvSpPr>
        <p:spPr>
          <a:xfrm>
            <a:off x="5818330" y="2565433"/>
            <a:ext cx="320922" cy="369332"/>
          </a:xfrm>
          <a:prstGeom prst="rect">
            <a:avLst/>
          </a:prstGeom>
          <a:noFill/>
        </p:spPr>
        <p:txBody>
          <a:bodyPr wrap="square" rtlCol="0">
            <a:spAutoFit/>
          </a:bodyPr>
          <a:lstStyle/>
          <a:p>
            <a:r>
              <a:rPr lang="en-US" dirty="0">
                <a:solidFill>
                  <a:schemeClr val="bg1"/>
                </a:solidFill>
              </a:rPr>
              <a:t>B</a:t>
            </a:r>
          </a:p>
        </p:txBody>
      </p:sp>
      <p:sp>
        <p:nvSpPr>
          <p:cNvPr id="26" name="TextBox 25">
            <a:extLst>
              <a:ext uri="{FF2B5EF4-FFF2-40B4-BE49-F238E27FC236}">
                <a16:creationId xmlns:a16="http://schemas.microsoft.com/office/drawing/2014/main" id="{A2E36508-B6DD-4569-B26F-5B0117F121EA}"/>
              </a:ext>
            </a:extLst>
          </p:cNvPr>
          <p:cNvSpPr txBox="1"/>
          <p:nvPr/>
        </p:nvSpPr>
        <p:spPr>
          <a:xfrm>
            <a:off x="5961461" y="2565433"/>
            <a:ext cx="322524" cy="369332"/>
          </a:xfrm>
          <a:prstGeom prst="rect">
            <a:avLst/>
          </a:prstGeom>
          <a:noFill/>
        </p:spPr>
        <p:txBody>
          <a:bodyPr wrap="none" rtlCol="0">
            <a:spAutoFit/>
          </a:bodyPr>
          <a:lstStyle/>
          <a:p>
            <a:r>
              <a:rPr lang="en-US" dirty="0">
                <a:solidFill>
                  <a:schemeClr val="bg1"/>
                </a:solidFill>
              </a:rPr>
              <a:t>C</a:t>
            </a:r>
          </a:p>
        </p:txBody>
      </p:sp>
      <p:sp>
        <p:nvSpPr>
          <p:cNvPr id="36" name="TextBox 35">
            <a:extLst>
              <a:ext uri="{FF2B5EF4-FFF2-40B4-BE49-F238E27FC236}">
                <a16:creationId xmlns:a16="http://schemas.microsoft.com/office/drawing/2014/main" id="{7C04CE64-AE30-44A8-AE34-5986DE5C8252}"/>
              </a:ext>
            </a:extLst>
          </p:cNvPr>
          <p:cNvSpPr txBox="1"/>
          <p:nvPr/>
        </p:nvSpPr>
        <p:spPr>
          <a:xfrm>
            <a:off x="6101154" y="2566081"/>
            <a:ext cx="340158" cy="369332"/>
          </a:xfrm>
          <a:prstGeom prst="rect">
            <a:avLst/>
          </a:prstGeom>
          <a:noFill/>
        </p:spPr>
        <p:txBody>
          <a:bodyPr wrap="none" rtlCol="0">
            <a:spAutoFit/>
          </a:bodyPr>
          <a:lstStyle/>
          <a:p>
            <a:r>
              <a:rPr lang="en-US" dirty="0">
                <a:solidFill>
                  <a:schemeClr val="bg1"/>
                </a:solidFill>
              </a:rPr>
              <a:t>G</a:t>
            </a:r>
          </a:p>
        </p:txBody>
      </p:sp>
      <p:sp>
        <p:nvSpPr>
          <p:cNvPr id="18" name="TextBox 17">
            <a:extLst>
              <a:ext uri="{FF2B5EF4-FFF2-40B4-BE49-F238E27FC236}">
                <a16:creationId xmlns:a16="http://schemas.microsoft.com/office/drawing/2014/main" id="{C8440EAD-FE16-4CCA-B695-0094E1991AC3}"/>
              </a:ext>
            </a:extLst>
          </p:cNvPr>
          <p:cNvSpPr txBox="1"/>
          <p:nvPr/>
        </p:nvSpPr>
        <p:spPr>
          <a:xfrm>
            <a:off x="6511083" y="2955081"/>
            <a:ext cx="314510" cy="369332"/>
          </a:xfrm>
          <a:prstGeom prst="rect">
            <a:avLst/>
          </a:prstGeom>
          <a:noFill/>
        </p:spPr>
        <p:txBody>
          <a:bodyPr wrap="none" rtlCol="0">
            <a:spAutoFit/>
          </a:bodyPr>
          <a:lstStyle/>
          <a:p>
            <a:r>
              <a:rPr lang="en-US" dirty="0">
                <a:solidFill>
                  <a:schemeClr val="bg1"/>
                </a:solidFill>
              </a:rPr>
              <a:t>B</a:t>
            </a:r>
          </a:p>
        </p:txBody>
      </p:sp>
      <p:sp>
        <p:nvSpPr>
          <p:cNvPr id="40" name="TextBox 39">
            <a:extLst>
              <a:ext uri="{FF2B5EF4-FFF2-40B4-BE49-F238E27FC236}">
                <a16:creationId xmlns:a16="http://schemas.microsoft.com/office/drawing/2014/main" id="{FF43D2F2-2C95-45FE-B7CE-96C094E61378}"/>
              </a:ext>
            </a:extLst>
          </p:cNvPr>
          <p:cNvSpPr txBox="1"/>
          <p:nvPr/>
        </p:nvSpPr>
        <p:spPr>
          <a:xfrm>
            <a:off x="6664808" y="2952369"/>
            <a:ext cx="335348" cy="369332"/>
          </a:xfrm>
          <a:prstGeom prst="rect">
            <a:avLst/>
          </a:prstGeom>
          <a:noFill/>
        </p:spPr>
        <p:txBody>
          <a:bodyPr wrap="none" rtlCol="0">
            <a:spAutoFit/>
          </a:bodyPr>
          <a:lstStyle/>
          <a:p>
            <a:r>
              <a:rPr lang="en-US" dirty="0">
                <a:solidFill>
                  <a:schemeClr val="bg1"/>
                </a:solidFill>
              </a:rPr>
              <a:t>H</a:t>
            </a:r>
          </a:p>
        </p:txBody>
      </p:sp>
      <p:sp>
        <p:nvSpPr>
          <p:cNvPr id="23" name="TextBox 22">
            <a:extLst>
              <a:ext uri="{FF2B5EF4-FFF2-40B4-BE49-F238E27FC236}">
                <a16:creationId xmlns:a16="http://schemas.microsoft.com/office/drawing/2014/main" id="{9A1EB7EC-62FF-4293-A462-3993A00122B9}"/>
              </a:ext>
            </a:extLst>
          </p:cNvPr>
          <p:cNvSpPr txBox="1"/>
          <p:nvPr/>
        </p:nvSpPr>
        <p:spPr>
          <a:xfrm>
            <a:off x="7148611" y="2867526"/>
            <a:ext cx="314510" cy="369332"/>
          </a:xfrm>
          <a:prstGeom prst="rect">
            <a:avLst/>
          </a:prstGeom>
          <a:noFill/>
        </p:spPr>
        <p:txBody>
          <a:bodyPr wrap="none" rtlCol="0">
            <a:spAutoFit/>
          </a:bodyPr>
          <a:lstStyle/>
          <a:p>
            <a:r>
              <a:rPr lang="en-US" dirty="0">
                <a:solidFill>
                  <a:schemeClr val="bg1"/>
                </a:solidFill>
              </a:rPr>
              <a:t>B</a:t>
            </a:r>
          </a:p>
        </p:txBody>
      </p:sp>
      <p:sp>
        <p:nvSpPr>
          <p:cNvPr id="34" name="TextBox 33">
            <a:extLst>
              <a:ext uri="{FF2B5EF4-FFF2-40B4-BE49-F238E27FC236}">
                <a16:creationId xmlns:a16="http://schemas.microsoft.com/office/drawing/2014/main" id="{E1C494DB-1B75-4D59-ADC2-887F423B0B1D}"/>
              </a:ext>
            </a:extLst>
          </p:cNvPr>
          <p:cNvSpPr txBox="1"/>
          <p:nvPr/>
        </p:nvSpPr>
        <p:spPr>
          <a:xfrm>
            <a:off x="7301011" y="2866023"/>
            <a:ext cx="306494" cy="369332"/>
          </a:xfrm>
          <a:prstGeom prst="rect">
            <a:avLst/>
          </a:prstGeom>
          <a:noFill/>
        </p:spPr>
        <p:txBody>
          <a:bodyPr wrap="none" rtlCol="0">
            <a:spAutoFit/>
          </a:bodyPr>
          <a:lstStyle/>
          <a:p>
            <a:r>
              <a:rPr lang="en-US" dirty="0">
                <a:solidFill>
                  <a:schemeClr val="bg1"/>
                </a:solidFill>
              </a:rPr>
              <a:t>F</a:t>
            </a:r>
          </a:p>
        </p:txBody>
      </p:sp>
      <p:sp>
        <p:nvSpPr>
          <p:cNvPr id="22" name="TextBox 21">
            <a:extLst>
              <a:ext uri="{FF2B5EF4-FFF2-40B4-BE49-F238E27FC236}">
                <a16:creationId xmlns:a16="http://schemas.microsoft.com/office/drawing/2014/main" id="{9C87327D-B581-44A5-8C21-CF9D860436E6}"/>
              </a:ext>
            </a:extLst>
          </p:cNvPr>
          <p:cNvSpPr txBox="1"/>
          <p:nvPr/>
        </p:nvSpPr>
        <p:spPr>
          <a:xfrm>
            <a:off x="7858449" y="2145636"/>
            <a:ext cx="308098" cy="369332"/>
          </a:xfrm>
          <a:prstGeom prst="rect">
            <a:avLst/>
          </a:prstGeom>
          <a:noFill/>
        </p:spPr>
        <p:txBody>
          <a:bodyPr wrap="none" rtlCol="0">
            <a:spAutoFit/>
          </a:bodyPr>
          <a:lstStyle/>
          <a:p>
            <a:r>
              <a:rPr lang="en-US" dirty="0">
                <a:solidFill>
                  <a:schemeClr val="bg1"/>
                </a:solidFill>
              </a:rPr>
              <a:t>E</a:t>
            </a:r>
          </a:p>
        </p:txBody>
      </p:sp>
      <p:sp>
        <p:nvSpPr>
          <p:cNvPr id="28" name="TextBox 27">
            <a:extLst>
              <a:ext uri="{FF2B5EF4-FFF2-40B4-BE49-F238E27FC236}">
                <a16:creationId xmlns:a16="http://schemas.microsoft.com/office/drawing/2014/main" id="{E93A732B-E242-41BB-AE35-08007DEB8ECF}"/>
              </a:ext>
            </a:extLst>
          </p:cNvPr>
          <p:cNvSpPr txBox="1"/>
          <p:nvPr/>
        </p:nvSpPr>
        <p:spPr>
          <a:xfrm>
            <a:off x="8267206" y="2995862"/>
            <a:ext cx="325730" cy="369332"/>
          </a:xfrm>
          <a:prstGeom prst="rect">
            <a:avLst/>
          </a:prstGeom>
          <a:noFill/>
        </p:spPr>
        <p:txBody>
          <a:bodyPr wrap="none" rtlCol="0">
            <a:spAutoFit/>
          </a:bodyPr>
          <a:lstStyle/>
          <a:p>
            <a:r>
              <a:rPr lang="en-US" dirty="0">
                <a:solidFill>
                  <a:schemeClr val="bg1"/>
                </a:solidFill>
              </a:rPr>
              <a:t>D</a:t>
            </a:r>
          </a:p>
        </p:txBody>
      </p:sp>
      <p:sp>
        <p:nvSpPr>
          <p:cNvPr id="29" name="TextBox 28">
            <a:extLst>
              <a:ext uri="{FF2B5EF4-FFF2-40B4-BE49-F238E27FC236}">
                <a16:creationId xmlns:a16="http://schemas.microsoft.com/office/drawing/2014/main" id="{5D8F4581-F39F-4113-9CFF-C9043452BBC0}"/>
              </a:ext>
            </a:extLst>
          </p:cNvPr>
          <p:cNvSpPr txBox="1"/>
          <p:nvPr/>
        </p:nvSpPr>
        <p:spPr>
          <a:xfrm>
            <a:off x="8428909" y="2995862"/>
            <a:ext cx="306494" cy="369332"/>
          </a:xfrm>
          <a:prstGeom prst="rect">
            <a:avLst/>
          </a:prstGeom>
          <a:noFill/>
        </p:spPr>
        <p:txBody>
          <a:bodyPr wrap="none" rtlCol="0">
            <a:spAutoFit/>
          </a:bodyPr>
          <a:lstStyle/>
          <a:p>
            <a:r>
              <a:rPr lang="en-US" dirty="0">
                <a:solidFill>
                  <a:schemeClr val="bg1"/>
                </a:solidFill>
              </a:rPr>
              <a:t>F</a:t>
            </a:r>
          </a:p>
        </p:txBody>
      </p:sp>
      <p:sp>
        <p:nvSpPr>
          <p:cNvPr id="37" name="TextBox 36">
            <a:extLst>
              <a:ext uri="{FF2B5EF4-FFF2-40B4-BE49-F238E27FC236}">
                <a16:creationId xmlns:a16="http://schemas.microsoft.com/office/drawing/2014/main" id="{0F717397-5FEA-4EAB-9DDC-0329F8E64BA8}"/>
              </a:ext>
            </a:extLst>
          </p:cNvPr>
          <p:cNvSpPr txBox="1"/>
          <p:nvPr/>
        </p:nvSpPr>
        <p:spPr>
          <a:xfrm>
            <a:off x="8565324" y="3003156"/>
            <a:ext cx="340158" cy="369332"/>
          </a:xfrm>
          <a:prstGeom prst="rect">
            <a:avLst/>
          </a:prstGeom>
          <a:noFill/>
        </p:spPr>
        <p:txBody>
          <a:bodyPr wrap="none" rtlCol="0">
            <a:spAutoFit/>
          </a:bodyPr>
          <a:lstStyle/>
          <a:p>
            <a:r>
              <a:rPr lang="en-US" dirty="0">
                <a:solidFill>
                  <a:schemeClr val="bg1"/>
                </a:solidFill>
              </a:rPr>
              <a:t>G</a:t>
            </a:r>
          </a:p>
        </p:txBody>
      </p:sp>
      <p:sp>
        <p:nvSpPr>
          <p:cNvPr id="41" name="TextBox 40">
            <a:extLst>
              <a:ext uri="{FF2B5EF4-FFF2-40B4-BE49-F238E27FC236}">
                <a16:creationId xmlns:a16="http://schemas.microsoft.com/office/drawing/2014/main" id="{3EDA15BC-2C0C-41D6-B138-375F9939CD11}"/>
              </a:ext>
            </a:extLst>
          </p:cNvPr>
          <p:cNvSpPr txBox="1"/>
          <p:nvPr/>
        </p:nvSpPr>
        <p:spPr>
          <a:xfrm>
            <a:off x="8740383" y="3002691"/>
            <a:ext cx="335348" cy="369332"/>
          </a:xfrm>
          <a:prstGeom prst="rect">
            <a:avLst/>
          </a:prstGeom>
          <a:noFill/>
        </p:spPr>
        <p:txBody>
          <a:bodyPr wrap="none" rtlCol="0">
            <a:spAutoFit/>
          </a:bodyPr>
          <a:lstStyle/>
          <a:p>
            <a:r>
              <a:rPr lang="en-US" dirty="0">
                <a:solidFill>
                  <a:schemeClr val="bg1"/>
                </a:solidFill>
              </a:rPr>
              <a:t>H</a:t>
            </a:r>
          </a:p>
        </p:txBody>
      </p:sp>
      <p:sp>
        <p:nvSpPr>
          <p:cNvPr id="21" name="TextBox 20">
            <a:extLst>
              <a:ext uri="{FF2B5EF4-FFF2-40B4-BE49-F238E27FC236}">
                <a16:creationId xmlns:a16="http://schemas.microsoft.com/office/drawing/2014/main" id="{57F0633A-BED1-422E-B57E-7AF651406240}"/>
              </a:ext>
            </a:extLst>
          </p:cNvPr>
          <p:cNvSpPr txBox="1"/>
          <p:nvPr/>
        </p:nvSpPr>
        <p:spPr>
          <a:xfrm>
            <a:off x="9038466" y="1831871"/>
            <a:ext cx="310651" cy="369332"/>
          </a:xfrm>
          <a:prstGeom prst="rect">
            <a:avLst/>
          </a:prstGeom>
          <a:noFill/>
        </p:spPr>
        <p:txBody>
          <a:bodyPr wrap="square" rtlCol="0">
            <a:spAutoFit/>
          </a:bodyPr>
          <a:lstStyle/>
          <a:p>
            <a:r>
              <a:rPr lang="en-US" dirty="0">
                <a:solidFill>
                  <a:schemeClr val="bg1"/>
                </a:solidFill>
              </a:rPr>
              <a:t>A</a:t>
            </a:r>
          </a:p>
        </p:txBody>
      </p:sp>
      <p:sp>
        <p:nvSpPr>
          <p:cNvPr id="32" name="TextBox 31">
            <a:extLst>
              <a:ext uri="{FF2B5EF4-FFF2-40B4-BE49-F238E27FC236}">
                <a16:creationId xmlns:a16="http://schemas.microsoft.com/office/drawing/2014/main" id="{D8C1AC31-287C-449D-904C-0B3E2004DAFD}"/>
              </a:ext>
            </a:extLst>
          </p:cNvPr>
          <p:cNvSpPr txBox="1"/>
          <p:nvPr/>
        </p:nvSpPr>
        <p:spPr>
          <a:xfrm>
            <a:off x="9209834" y="1834641"/>
            <a:ext cx="308098" cy="369332"/>
          </a:xfrm>
          <a:prstGeom prst="rect">
            <a:avLst/>
          </a:prstGeom>
          <a:noFill/>
        </p:spPr>
        <p:txBody>
          <a:bodyPr wrap="none" rtlCol="0">
            <a:spAutoFit/>
          </a:bodyPr>
          <a:lstStyle/>
          <a:p>
            <a:r>
              <a:rPr lang="en-US" dirty="0">
                <a:solidFill>
                  <a:schemeClr val="bg1"/>
                </a:solidFill>
              </a:rPr>
              <a:t>E</a:t>
            </a:r>
          </a:p>
        </p:txBody>
      </p:sp>
      <p:sp>
        <p:nvSpPr>
          <p:cNvPr id="15" name="TextBox 14">
            <a:extLst>
              <a:ext uri="{FF2B5EF4-FFF2-40B4-BE49-F238E27FC236}">
                <a16:creationId xmlns:a16="http://schemas.microsoft.com/office/drawing/2014/main" id="{5BD2A285-8671-4058-9EF7-F1210FA6B1F2}"/>
              </a:ext>
            </a:extLst>
          </p:cNvPr>
          <p:cNvSpPr txBox="1"/>
          <p:nvPr/>
        </p:nvSpPr>
        <p:spPr>
          <a:xfrm>
            <a:off x="9583189" y="1831871"/>
            <a:ext cx="320922" cy="369332"/>
          </a:xfrm>
          <a:prstGeom prst="rect">
            <a:avLst/>
          </a:prstGeom>
          <a:noFill/>
        </p:spPr>
        <p:txBody>
          <a:bodyPr wrap="none" rtlCol="0">
            <a:spAutoFit/>
          </a:bodyPr>
          <a:lstStyle/>
          <a:p>
            <a:r>
              <a:rPr lang="en-US" dirty="0">
                <a:solidFill>
                  <a:schemeClr val="bg1"/>
                </a:solidFill>
              </a:rPr>
              <a:t>A</a:t>
            </a:r>
          </a:p>
        </p:txBody>
      </p:sp>
      <p:sp>
        <p:nvSpPr>
          <p:cNvPr id="30" name="TextBox 29">
            <a:extLst>
              <a:ext uri="{FF2B5EF4-FFF2-40B4-BE49-F238E27FC236}">
                <a16:creationId xmlns:a16="http://schemas.microsoft.com/office/drawing/2014/main" id="{6068A2BB-407D-4A0A-A5B3-5DB29D843F97}"/>
              </a:ext>
            </a:extLst>
          </p:cNvPr>
          <p:cNvSpPr txBox="1"/>
          <p:nvPr/>
        </p:nvSpPr>
        <p:spPr>
          <a:xfrm>
            <a:off x="9770190" y="1835196"/>
            <a:ext cx="314510" cy="369332"/>
          </a:xfrm>
          <a:prstGeom prst="rect">
            <a:avLst/>
          </a:prstGeom>
          <a:noFill/>
        </p:spPr>
        <p:txBody>
          <a:bodyPr wrap="none" rtlCol="0">
            <a:spAutoFit/>
          </a:bodyPr>
          <a:lstStyle/>
          <a:p>
            <a:r>
              <a:rPr lang="en-US" dirty="0">
                <a:solidFill>
                  <a:schemeClr val="bg1"/>
                </a:solidFill>
              </a:rPr>
              <a:t>B</a:t>
            </a:r>
          </a:p>
        </p:txBody>
      </p:sp>
      <p:sp>
        <p:nvSpPr>
          <p:cNvPr id="33" name="TextBox 32">
            <a:extLst>
              <a:ext uri="{FF2B5EF4-FFF2-40B4-BE49-F238E27FC236}">
                <a16:creationId xmlns:a16="http://schemas.microsoft.com/office/drawing/2014/main" id="{C7D8D9A2-2987-4721-9F80-378F663FDEA2}"/>
              </a:ext>
            </a:extLst>
          </p:cNvPr>
          <p:cNvSpPr txBox="1"/>
          <p:nvPr/>
        </p:nvSpPr>
        <p:spPr>
          <a:xfrm>
            <a:off x="9933891" y="1832684"/>
            <a:ext cx="308098" cy="369332"/>
          </a:xfrm>
          <a:prstGeom prst="rect">
            <a:avLst/>
          </a:prstGeom>
          <a:noFill/>
        </p:spPr>
        <p:txBody>
          <a:bodyPr wrap="none" rtlCol="0">
            <a:spAutoFit/>
          </a:bodyPr>
          <a:lstStyle/>
          <a:p>
            <a:r>
              <a:rPr lang="en-US" dirty="0">
                <a:solidFill>
                  <a:schemeClr val="bg1"/>
                </a:solidFill>
              </a:rPr>
              <a:t>E</a:t>
            </a:r>
          </a:p>
        </p:txBody>
      </p:sp>
    </p:spTree>
    <p:extLst>
      <p:ext uri="{BB962C8B-B14F-4D97-AF65-F5344CB8AC3E}">
        <p14:creationId xmlns:p14="http://schemas.microsoft.com/office/powerpoint/2010/main" val="2184431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a:xfrm>
            <a:off x="677334" y="609600"/>
            <a:ext cx="8596668" cy="762000"/>
          </a:xfrm>
        </p:spPr>
        <p:txBody>
          <a:bodyPr/>
          <a:lstStyle/>
          <a:p>
            <a:r>
              <a:rPr lang="en-US" dirty="0"/>
              <a:t>Ambient Samples: All Labs</a:t>
            </a:r>
          </a:p>
        </p:txBody>
      </p:sp>
      <p:pic>
        <p:nvPicPr>
          <p:cNvPr id="2" name="Picture 1" descr="These are the results for the high concentration ambient water samples analyzed by each lab.&#10;&#10;Results from the labs performing the spectrophotometric method showed some variability between labs with one lab producing higher results than the other three labs.&#10;Results from the labs performing the conventional fluorometric method showed two labs with very little variability. One lab produced much higher results than the other three labs.&#10;Results from the labs performing the modified fluorometric method showed two labs produced similar results, although those results were higher than the other two labs performing this same method.">
            <a:extLst>
              <a:ext uri="{FF2B5EF4-FFF2-40B4-BE49-F238E27FC236}">
                <a16:creationId xmlns:a16="http://schemas.microsoft.com/office/drawing/2014/main" id="{25D4A091-DB1A-400B-B281-CDE12120BA17}"/>
              </a:ext>
            </a:extLst>
          </p:cNvPr>
          <p:cNvPicPr>
            <a:picLocks noChangeAspect="1"/>
          </p:cNvPicPr>
          <p:nvPr/>
        </p:nvPicPr>
        <p:blipFill>
          <a:blip r:embed="rId3"/>
          <a:stretch>
            <a:fillRect/>
          </a:stretch>
        </p:blipFill>
        <p:spPr>
          <a:xfrm>
            <a:off x="2416876" y="1554320"/>
            <a:ext cx="7951498" cy="4764024"/>
          </a:xfrm>
          <a:prstGeom prst="rect">
            <a:avLst/>
          </a:prstGeom>
        </p:spPr>
      </p:pic>
      <p:sp>
        <p:nvSpPr>
          <p:cNvPr id="11" name="TextBox 10">
            <a:extLst>
              <a:ext uri="{FF2B5EF4-FFF2-40B4-BE49-F238E27FC236}">
                <a16:creationId xmlns:a16="http://schemas.microsoft.com/office/drawing/2014/main" id="{499A7CD5-1B7C-4AAF-AE48-EC1C3FB92D18}"/>
              </a:ext>
            </a:extLst>
          </p:cNvPr>
          <p:cNvSpPr txBox="1"/>
          <p:nvPr/>
        </p:nvSpPr>
        <p:spPr>
          <a:xfrm>
            <a:off x="5304025" y="1484536"/>
            <a:ext cx="2177199" cy="369332"/>
          </a:xfrm>
          <a:prstGeom prst="rect">
            <a:avLst/>
          </a:prstGeom>
          <a:noFill/>
        </p:spPr>
        <p:txBody>
          <a:bodyPr wrap="none" rtlCol="0">
            <a:spAutoFit/>
          </a:bodyPr>
          <a:lstStyle/>
          <a:p>
            <a:r>
              <a:rPr lang="en-US" dirty="0">
                <a:solidFill>
                  <a:schemeClr val="bg1"/>
                </a:solidFill>
              </a:rPr>
              <a:t>High Concentration</a:t>
            </a:r>
          </a:p>
        </p:txBody>
      </p:sp>
      <p:sp>
        <p:nvSpPr>
          <p:cNvPr id="16" name="TextBox 15">
            <a:extLst>
              <a:ext uri="{FF2B5EF4-FFF2-40B4-BE49-F238E27FC236}">
                <a16:creationId xmlns:a16="http://schemas.microsoft.com/office/drawing/2014/main" id="{31701A34-51D0-4989-9750-BEE57810441C}"/>
              </a:ext>
            </a:extLst>
          </p:cNvPr>
          <p:cNvSpPr txBox="1"/>
          <p:nvPr/>
        </p:nvSpPr>
        <p:spPr>
          <a:xfrm>
            <a:off x="47188" y="1735494"/>
            <a:ext cx="2369688" cy="646331"/>
          </a:xfrm>
          <a:prstGeom prst="rect">
            <a:avLst/>
          </a:prstGeom>
          <a:noFill/>
        </p:spPr>
        <p:txBody>
          <a:bodyPr wrap="none" rtlCol="0">
            <a:spAutoFit/>
          </a:bodyPr>
          <a:lstStyle/>
          <a:p>
            <a:pPr algn="ctr"/>
            <a:r>
              <a:rPr lang="en-US" dirty="0"/>
              <a:t>Target Concentration</a:t>
            </a:r>
          </a:p>
          <a:p>
            <a:pPr algn="ctr"/>
            <a:r>
              <a:rPr lang="en-US" dirty="0"/>
              <a:t>&gt; 40 µg/L</a:t>
            </a:r>
          </a:p>
        </p:txBody>
      </p:sp>
      <p:grpSp>
        <p:nvGrpSpPr>
          <p:cNvPr id="10" name="Group 9" descr="The black box represents the target concentration range greater than 40 micrograms per liter. All results ended up in the high concentration range.">
            <a:extLst>
              <a:ext uri="{FF2B5EF4-FFF2-40B4-BE49-F238E27FC236}">
                <a16:creationId xmlns:a16="http://schemas.microsoft.com/office/drawing/2014/main" id="{ED7E9896-130A-4725-AF2D-34035C1EAF63}"/>
              </a:ext>
            </a:extLst>
          </p:cNvPr>
          <p:cNvGrpSpPr/>
          <p:nvPr/>
        </p:nvGrpSpPr>
        <p:grpSpPr>
          <a:xfrm>
            <a:off x="3157617" y="1735494"/>
            <a:ext cx="6403478" cy="3669519"/>
            <a:chOff x="677333" y="3141698"/>
            <a:chExt cx="1316736" cy="640080"/>
          </a:xfrm>
        </p:grpSpPr>
        <p:cxnSp>
          <p:nvCxnSpPr>
            <p:cNvPr id="12" name="Straight Connector 11">
              <a:extLst>
                <a:ext uri="{FF2B5EF4-FFF2-40B4-BE49-F238E27FC236}">
                  <a16:creationId xmlns:a16="http://schemas.microsoft.com/office/drawing/2014/main" id="{8EC97442-E35A-4FDF-8F35-DF19B531A4A3}"/>
                </a:ext>
              </a:extLst>
            </p:cNvPr>
            <p:cNvCxnSpPr/>
            <p:nvPr/>
          </p:nvCxnSpPr>
          <p:spPr>
            <a:xfrm>
              <a:off x="677333" y="3141698"/>
              <a:ext cx="0" cy="64008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167DD943-BDA6-41F6-898F-862BACF2C399}"/>
                </a:ext>
              </a:extLst>
            </p:cNvPr>
            <p:cNvCxnSpPr/>
            <p:nvPr/>
          </p:nvCxnSpPr>
          <p:spPr>
            <a:xfrm>
              <a:off x="1994069" y="3141698"/>
              <a:ext cx="0" cy="64008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1D07ED80-A5EE-471E-8BB9-05E472A608EF}"/>
                </a:ext>
              </a:extLst>
            </p:cNvPr>
            <p:cNvCxnSpPr/>
            <p:nvPr/>
          </p:nvCxnSpPr>
          <p:spPr>
            <a:xfrm>
              <a:off x="677333" y="3781778"/>
              <a:ext cx="1316736" cy="0"/>
            </a:xfrm>
            <a:prstGeom prst="line">
              <a:avLst/>
            </a:prstGeom>
          </p:spPr>
          <p:style>
            <a:lnRef idx="2">
              <a:schemeClr val="dk1"/>
            </a:lnRef>
            <a:fillRef idx="0">
              <a:schemeClr val="dk1"/>
            </a:fillRef>
            <a:effectRef idx="1">
              <a:schemeClr val="dk1"/>
            </a:effectRef>
            <a:fontRef idx="minor">
              <a:schemeClr val="tx1"/>
            </a:fontRef>
          </p:style>
        </p:cxnSp>
      </p:grpSp>
      <p:sp>
        <p:nvSpPr>
          <p:cNvPr id="8" name="TextBox 7">
            <a:extLst>
              <a:ext uri="{FF2B5EF4-FFF2-40B4-BE49-F238E27FC236}">
                <a16:creationId xmlns:a16="http://schemas.microsoft.com/office/drawing/2014/main" id="{570C384B-BDED-4196-84FA-60372B70245E}"/>
              </a:ext>
            </a:extLst>
          </p:cNvPr>
          <p:cNvSpPr txBox="1"/>
          <p:nvPr/>
        </p:nvSpPr>
        <p:spPr>
          <a:xfrm>
            <a:off x="0" y="6431280"/>
            <a:ext cx="7577459" cy="369332"/>
          </a:xfrm>
          <a:prstGeom prst="rect">
            <a:avLst/>
          </a:prstGeom>
          <a:noFill/>
        </p:spPr>
        <p:txBody>
          <a:bodyPr wrap="none" rtlCol="0">
            <a:spAutoFit/>
          </a:bodyPr>
          <a:lstStyle/>
          <a:p>
            <a:r>
              <a:rPr lang="en-US" dirty="0"/>
              <a:t>Note: Whiskers are min/max; box includes 2nd and 3rd quartiles, mean, median</a:t>
            </a:r>
          </a:p>
        </p:txBody>
      </p:sp>
    </p:spTree>
    <p:extLst>
      <p:ext uri="{BB962C8B-B14F-4D97-AF65-F5344CB8AC3E}">
        <p14:creationId xmlns:p14="http://schemas.microsoft.com/office/powerpoint/2010/main" val="4028378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a:xfrm>
            <a:off x="677334" y="609600"/>
            <a:ext cx="8596668" cy="762000"/>
          </a:xfrm>
        </p:spPr>
        <p:txBody>
          <a:bodyPr/>
          <a:lstStyle/>
          <a:p>
            <a:r>
              <a:rPr lang="en-US" dirty="0"/>
              <a:t>Ambient Samples: All Labs</a:t>
            </a:r>
          </a:p>
        </p:txBody>
      </p:sp>
      <p:pic>
        <p:nvPicPr>
          <p:cNvPr id="3" name="Picture 2" descr="Wilcoxon Rank Sum Test results again show that the medians of many methods/laboratories results are different as noted by the letters above each bar. &#10;This test was performed on all high concentration results, so we’re seeing differences between labs for the same method and also across methods. &#10;&#10;First we’ll look at the differences across all methods. A few labs performed similarly across methods (Bs and Fs). Two labs (SP-2 and CF-1) produced higher results than all other labs across methods.&#10;&#10;Now we’ll look at the differences between labs within each method (boxes visible).">
            <a:extLst>
              <a:ext uri="{FF2B5EF4-FFF2-40B4-BE49-F238E27FC236}">
                <a16:creationId xmlns:a16="http://schemas.microsoft.com/office/drawing/2014/main" id="{1165147E-0AB4-4450-9A5B-184D93C2E5EC}"/>
              </a:ext>
            </a:extLst>
          </p:cNvPr>
          <p:cNvPicPr>
            <a:picLocks noChangeAspect="1"/>
          </p:cNvPicPr>
          <p:nvPr/>
        </p:nvPicPr>
        <p:blipFill>
          <a:blip r:embed="rId3"/>
          <a:stretch>
            <a:fillRect/>
          </a:stretch>
        </p:blipFill>
        <p:spPr>
          <a:xfrm>
            <a:off x="1847231" y="1425768"/>
            <a:ext cx="8497537" cy="5148072"/>
          </a:xfrm>
          <a:prstGeom prst="rect">
            <a:avLst/>
          </a:prstGeom>
        </p:spPr>
      </p:pic>
      <p:sp>
        <p:nvSpPr>
          <p:cNvPr id="15" name="TextBox 14">
            <a:extLst>
              <a:ext uri="{FF2B5EF4-FFF2-40B4-BE49-F238E27FC236}">
                <a16:creationId xmlns:a16="http://schemas.microsoft.com/office/drawing/2014/main" id="{40B36D0A-C543-436A-8C07-F8B24059C677}"/>
              </a:ext>
            </a:extLst>
          </p:cNvPr>
          <p:cNvSpPr txBox="1"/>
          <p:nvPr/>
        </p:nvSpPr>
        <p:spPr>
          <a:xfrm>
            <a:off x="5322974" y="1473894"/>
            <a:ext cx="2177199" cy="369332"/>
          </a:xfrm>
          <a:prstGeom prst="rect">
            <a:avLst/>
          </a:prstGeom>
          <a:noFill/>
        </p:spPr>
        <p:txBody>
          <a:bodyPr wrap="none" rtlCol="0">
            <a:spAutoFit/>
          </a:bodyPr>
          <a:lstStyle/>
          <a:p>
            <a:r>
              <a:rPr lang="en-US" dirty="0">
                <a:solidFill>
                  <a:schemeClr val="bg1"/>
                </a:solidFill>
              </a:rPr>
              <a:t>High Concentration</a:t>
            </a:r>
          </a:p>
        </p:txBody>
      </p:sp>
      <p:sp>
        <p:nvSpPr>
          <p:cNvPr id="2" name="Rectangle 1" descr="For the spectrophotometric method, one lab produced results significantly higher than the others, while two other labs produced similar results. ">
            <a:extLst>
              <a:ext uri="{FF2B5EF4-FFF2-40B4-BE49-F238E27FC236}">
                <a16:creationId xmlns:a16="http://schemas.microsoft.com/office/drawing/2014/main" id="{BEEFE3B8-15AE-4C0B-A0B6-D8E7E7107A8B}"/>
              </a:ext>
            </a:extLst>
          </p:cNvPr>
          <p:cNvSpPr/>
          <p:nvPr/>
        </p:nvSpPr>
        <p:spPr>
          <a:xfrm>
            <a:off x="2614043" y="1881351"/>
            <a:ext cx="2537928" cy="464074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For the conventional fluorometric method, two labs performed similarly, while the other two labs produced significantly higher results.">
            <a:extLst>
              <a:ext uri="{FF2B5EF4-FFF2-40B4-BE49-F238E27FC236}">
                <a16:creationId xmlns:a16="http://schemas.microsoft.com/office/drawing/2014/main" id="{1975E222-730C-404D-85F9-4AB620542FBF}"/>
              </a:ext>
            </a:extLst>
          </p:cNvPr>
          <p:cNvSpPr/>
          <p:nvPr/>
        </p:nvSpPr>
        <p:spPr>
          <a:xfrm>
            <a:off x="5184219" y="1881352"/>
            <a:ext cx="2537928" cy="464074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For the modified fluorometric method, two labs performed similarly while the other two labs produced significantly lower results.">
            <a:extLst>
              <a:ext uri="{FF2B5EF4-FFF2-40B4-BE49-F238E27FC236}">
                <a16:creationId xmlns:a16="http://schemas.microsoft.com/office/drawing/2014/main" id="{26355674-EA32-402A-8DDC-ACDA08B076E4}"/>
              </a:ext>
            </a:extLst>
          </p:cNvPr>
          <p:cNvSpPr/>
          <p:nvPr/>
        </p:nvSpPr>
        <p:spPr>
          <a:xfrm>
            <a:off x="7751387" y="1881352"/>
            <a:ext cx="2537928" cy="464074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948EB1F-49F5-48C0-890A-807E838D1F8C}"/>
              </a:ext>
            </a:extLst>
          </p:cNvPr>
          <p:cNvSpPr txBox="1"/>
          <p:nvPr/>
        </p:nvSpPr>
        <p:spPr>
          <a:xfrm>
            <a:off x="2824115" y="4017058"/>
            <a:ext cx="314510" cy="369332"/>
          </a:xfrm>
          <a:prstGeom prst="rect">
            <a:avLst/>
          </a:prstGeom>
          <a:noFill/>
        </p:spPr>
        <p:txBody>
          <a:bodyPr wrap="none" rtlCol="0">
            <a:spAutoFit/>
          </a:bodyPr>
          <a:lstStyle/>
          <a:p>
            <a:r>
              <a:rPr lang="en-US" dirty="0">
                <a:solidFill>
                  <a:schemeClr val="bg1"/>
                </a:solidFill>
              </a:rPr>
              <a:t>B</a:t>
            </a:r>
          </a:p>
        </p:txBody>
      </p:sp>
      <p:sp>
        <p:nvSpPr>
          <p:cNvPr id="10" name="TextBox 9">
            <a:extLst>
              <a:ext uri="{FF2B5EF4-FFF2-40B4-BE49-F238E27FC236}">
                <a16:creationId xmlns:a16="http://schemas.microsoft.com/office/drawing/2014/main" id="{4F163643-D913-47DE-B241-E28F093F93CA}"/>
              </a:ext>
            </a:extLst>
          </p:cNvPr>
          <p:cNvSpPr txBox="1"/>
          <p:nvPr/>
        </p:nvSpPr>
        <p:spPr>
          <a:xfrm>
            <a:off x="3444210" y="2349779"/>
            <a:ext cx="327790" cy="365897"/>
          </a:xfrm>
          <a:prstGeom prst="rect">
            <a:avLst/>
          </a:prstGeom>
          <a:noFill/>
        </p:spPr>
        <p:txBody>
          <a:bodyPr wrap="square" rtlCol="0">
            <a:spAutoFit/>
          </a:bodyPr>
          <a:lstStyle/>
          <a:p>
            <a:r>
              <a:rPr lang="en-US" dirty="0">
                <a:solidFill>
                  <a:schemeClr val="bg1"/>
                </a:solidFill>
              </a:rPr>
              <a:t>A</a:t>
            </a:r>
          </a:p>
        </p:txBody>
      </p:sp>
      <p:sp>
        <p:nvSpPr>
          <p:cNvPr id="16" name="TextBox 15">
            <a:extLst>
              <a:ext uri="{FF2B5EF4-FFF2-40B4-BE49-F238E27FC236}">
                <a16:creationId xmlns:a16="http://schemas.microsoft.com/office/drawing/2014/main" id="{2A0ED800-856F-4C18-9B4C-1FC8C3023919}"/>
              </a:ext>
            </a:extLst>
          </p:cNvPr>
          <p:cNvSpPr txBox="1"/>
          <p:nvPr/>
        </p:nvSpPr>
        <p:spPr>
          <a:xfrm>
            <a:off x="4081388" y="4155265"/>
            <a:ext cx="322524" cy="369332"/>
          </a:xfrm>
          <a:prstGeom prst="rect">
            <a:avLst/>
          </a:prstGeom>
          <a:noFill/>
        </p:spPr>
        <p:txBody>
          <a:bodyPr wrap="none" rtlCol="0">
            <a:spAutoFit/>
          </a:bodyPr>
          <a:lstStyle/>
          <a:p>
            <a:r>
              <a:rPr lang="en-US" dirty="0">
                <a:solidFill>
                  <a:schemeClr val="bg1"/>
                </a:solidFill>
              </a:rPr>
              <a:t>C</a:t>
            </a:r>
          </a:p>
        </p:txBody>
      </p:sp>
      <p:sp>
        <p:nvSpPr>
          <p:cNvPr id="20" name="TextBox 19">
            <a:extLst>
              <a:ext uri="{FF2B5EF4-FFF2-40B4-BE49-F238E27FC236}">
                <a16:creationId xmlns:a16="http://schemas.microsoft.com/office/drawing/2014/main" id="{933FDFEB-33F4-4771-BF55-7D3FF8875B09}"/>
              </a:ext>
            </a:extLst>
          </p:cNvPr>
          <p:cNvSpPr txBox="1"/>
          <p:nvPr/>
        </p:nvSpPr>
        <p:spPr>
          <a:xfrm>
            <a:off x="4717264" y="4154326"/>
            <a:ext cx="322524" cy="369332"/>
          </a:xfrm>
          <a:prstGeom prst="rect">
            <a:avLst/>
          </a:prstGeom>
          <a:noFill/>
        </p:spPr>
        <p:txBody>
          <a:bodyPr wrap="none" rtlCol="0">
            <a:spAutoFit/>
          </a:bodyPr>
          <a:lstStyle/>
          <a:p>
            <a:r>
              <a:rPr lang="en-US" dirty="0">
                <a:solidFill>
                  <a:schemeClr val="bg1"/>
                </a:solidFill>
              </a:rPr>
              <a:t>B</a:t>
            </a:r>
          </a:p>
        </p:txBody>
      </p:sp>
      <p:sp>
        <p:nvSpPr>
          <p:cNvPr id="17" name="TextBox 16">
            <a:extLst>
              <a:ext uri="{FF2B5EF4-FFF2-40B4-BE49-F238E27FC236}">
                <a16:creationId xmlns:a16="http://schemas.microsoft.com/office/drawing/2014/main" id="{72AFEF83-0A93-4BA7-91B8-EA66F197D515}"/>
              </a:ext>
            </a:extLst>
          </p:cNvPr>
          <p:cNvSpPr txBox="1"/>
          <p:nvPr/>
        </p:nvSpPr>
        <p:spPr>
          <a:xfrm>
            <a:off x="5338900" y="1814069"/>
            <a:ext cx="325730" cy="369332"/>
          </a:xfrm>
          <a:prstGeom prst="rect">
            <a:avLst/>
          </a:prstGeom>
          <a:noFill/>
        </p:spPr>
        <p:txBody>
          <a:bodyPr wrap="none" rtlCol="0">
            <a:spAutoFit/>
          </a:bodyPr>
          <a:lstStyle/>
          <a:p>
            <a:r>
              <a:rPr lang="en-US" dirty="0">
                <a:solidFill>
                  <a:schemeClr val="bg1"/>
                </a:solidFill>
              </a:rPr>
              <a:t>D</a:t>
            </a:r>
          </a:p>
        </p:txBody>
      </p:sp>
      <p:sp>
        <p:nvSpPr>
          <p:cNvPr id="36" name="TextBox 35">
            <a:extLst>
              <a:ext uri="{FF2B5EF4-FFF2-40B4-BE49-F238E27FC236}">
                <a16:creationId xmlns:a16="http://schemas.microsoft.com/office/drawing/2014/main" id="{55239127-F7B9-4AB4-82E9-ABFB3407E524}"/>
              </a:ext>
            </a:extLst>
          </p:cNvPr>
          <p:cNvSpPr txBox="1"/>
          <p:nvPr/>
        </p:nvSpPr>
        <p:spPr>
          <a:xfrm>
            <a:off x="5907249" y="3789354"/>
            <a:ext cx="320922" cy="369332"/>
          </a:xfrm>
          <a:prstGeom prst="rect">
            <a:avLst/>
          </a:prstGeom>
          <a:noFill/>
        </p:spPr>
        <p:txBody>
          <a:bodyPr wrap="square" rtlCol="0">
            <a:spAutoFit/>
          </a:bodyPr>
          <a:lstStyle/>
          <a:p>
            <a:r>
              <a:rPr lang="en-US" dirty="0">
                <a:solidFill>
                  <a:schemeClr val="bg1"/>
                </a:solidFill>
              </a:rPr>
              <a:t>B</a:t>
            </a:r>
          </a:p>
        </p:txBody>
      </p:sp>
      <p:sp>
        <p:nvSpPr>
          <p:cNvPr id="37" name="TextBox 36">
            <a:extLst>
              <a:ext uri="{FF2B5EF4-FFF2-40B4-BE49-F238E27FC236}">
                <a16:creationId xmlns:a16="http://schemas.microsoft.com/office/drawing/2014/main" id="{ED3948E4-2D7C-4913-94B4-766D02112934}"/>
              </a:ext>
            </a:extLst>
          </p:cNvPr>
          <p:cNvSpPr txBox="1"/>
          <p:nvPr/>
        </p:nvSpPr>
        <p:spPr>
          <a:xfrm>
            <a:off x="6050380" y="3789354"/>
            <a:ext cx="308098" cy="369332"/>
          </a:xfrm>
          <a:prstGeom prst="rect">
            <a:avLst/>
          </a:prstGeom>
          <a:noFill/>
        </p:spPr>
        <p:txBody>
          <a:bodyPr wrap="none" rtlCol="0">
            <a:spAutoFit/>
          </a:bodyPr>
          <a:lstStyle/>
          <a:p>
            <a:r>
              <a:rPr lang="en-US" dirty="0">
                <a:solidFill>
                  <a:schemeClr val="bg1"/>
                </a:solidFill>
              </a:rPr>
              <a:t>E</a:t>
            </a:r>
          </a:p>
        </p:txBody>
      </p:sp>
      <p:sp>
        <p:nvSpPr>
          <p:cNvPr id="39" name="TextBox 38">
            <a:extLst>
              <a:ext uri="{FF2B5EF4-FFF2-40B4-BE49-F238E27FC236}">
                <a16:creationId xmlns:a16="http://schemas.microsoft.com/office/drawing/2014/main" id="{524A55D5-B5C4-40D8-B1A1-C309EA004FAC}"/>
              </a:ext>
            </a:extLst>
          </p:cNvPr>
          <p:cNvSpPr txBox="1"/>
          <p:nvPr/>
        </p:nvSpPr>
        <p:spPr>
          <a:xfrm>
            <a:off x="6611728" y="3243035"/>
            <a:ext cx="306494" cy="369332"/>
          </a:xfrm>
          <a:prstGeom prst="rect">
            <a:avLst/>
          </a:prstGeom>
          <a:noFill/>
        </p:spPr>
        <p:txBody>
          <a:bodyPr wrap="none" rtlCol="0">
            <a:spAutoFit/>
          </a:bodyPr>
          <a:lstStyle/>
          <a:p>
            <a:r>
              <a:rPr lang="en-US" dirty="0">
                <a:solidFill>
                  <a:schemeClr val="bg1"/>
                </a:solidFill>
              </a:rPr>
              <a:t>F</a:t>
            </a:r>
          </a:p>
        </p:txBody>
      </p:sp>
      <p:sp>
        <p:nvSpPr>
          <p:cNvPr id="31" name="TextBox 30">
            <a:extLst>
              <a:ext uri="{FF2B5EF4-FFF2-40B4-BE49-F238E27FC236}">
                <a16:creationId xmlns:a16="http://schemas.microsoft.com/office/drawing/2014/main" id="{0B3AE10D-58DC-42A5-A389-2B45FAA54518}"/>
              </a:ext>
            </a:extLst>
          </p:cNvPr>
          <p:cNvSpPr txBox="1"/>
          <p:nvPr/>
        </p:nvSpPr>
        <p:spPr>
          <a:xfrm>
            <a:off x="7244863" y="3573374"/>
            <a:ext cx="308098" cy="369332"/>
          </a:xfrm>
          <a:prstGeom prst="rect">
            <a:avLst/>
          </a:prstGeom>
          <a:noFill/>
        </p:spPr>
        <p:txBody>
          <a:bodyPr wrap="none" rtlCol="0">
            <a:spAutoFit/>
          </a:bodyPr>
          <a:lstStyle/>
          <a:p>
            <a:r>
              <a:rPr lang="en-US" dirty="0">
                <a:solidFill>
                  <a:schemeClr val="bg1"/>
                </a:solidFill>
              </a:rPr>
              <a:t>E</a:t>
            </a:r>
          </a:p>
        </p:txBody>
      </p:sp>
      <p:sp>
        <p:nvSpPr>
          <p:cNvPr id="18" name="TextBox 17">
            <a:extLst>
              <a:ext uri="{FF2B5EF4-FFF2-40B4-BE49-F238E27FC236}">
                <a16:creationId xmlns:a16="http://schemas.microsoft.com/office/drawing/2014/main" id="{E59AD76C-EEC1-45AF-92A5-F3838A79AA02}"/>
              </a:ext>
            </a:extLst>
          </p:cNvPr>
          <p:cNvSpPr txBox="1"/>
          <p:nvPr/>
        </p:nvSpPr>
        <p:spPr>
          <a:xfrm>
            <a:off x="7872092" y="3244334"/>
            <a:ext cx="306494" cy="369332"/>
          </a:xfrm>
          <a:prstGeom prst="rect">
            <a:avLst/>
          </a:prstGeom>
          <a:noFill/>
        </p:spPr>
        <p:txBody>
          <a:bodyPr wrap="none" rtlCol="0">
            <a:spAutoFit/>
          </a:bodyPr>
          <a:lstStyle/>
          <a:p>
            <a:r>
              <a:rPr lang="en-US" dirty="0">
                <a:solidFill>
                  <a:schemeClr val="bg1"/>
                </a:solidFill>
              </a:rPr>
              <a:t>F</a:t>
            </a:r>
          </a:p>
        </p:txBody>
      </p:sp>
      <p:sp>
        <p:nvSpPr>
          <p:cNvPr id="47" name="TextBox 46">
            <a:extLst>
              <a:ext uri="{FF2B5EF4-FFF2-40B4-BE49-F238E27FC236}">
                <a16:creationId xmlns:a16="http://schemas.microsoft.com/office/drawing/2014/main" id="{8ACF7348-F264-4CB8-9AE8-2C3C251BBB73}"/>
              </a:ext>
            </a:extLst>
          </p:cNvPr>
          <p:cNvSpPr txBox="1"/>
          <p:nvPr/>
        </p:nvSpPr>
        <p:spPr>
          <a:xfrm>
            <a:off x="8477035" y="3493164"/>
            <a:ext cx="340158" cy="369332"/>
          </a:xfrm>
          <a:prstGeom prst="rect">
            <a:avLst/>
          </a:prstGeom>
          <a:noFill/>
        </p:spPr>
        <p:txBody>
          <a:bodyPr wrap="none" rtlCol="0">
            <a:spAutoFit/>
          </a:bodyPr>
          <a:lstStyle/>
          <a:p>
            <a:r>
              <a:rPr lang="en-US" dirty="0">
                <a:solidFill>
                  <a:schemeClr val="bg1"/>
                </a:solidFill>
              </a:rPr>
              <a:t>G</a:t>
            </a:r>
          </a:p>
        </p:txBody>
      </p:sp>
      <p:sp>
        <p:nvSpPr>
          <p:cNvPr id="23" name="TextBox 22">
            <a:extLst>
              <a:ext uri="{FF2B5EF4-FFF2-40B4-BE49-F238E27FC236}">
                <a16:creationId xmlns:a16="http://schemas.microsoft.com/office/drawing/2014/main" id="{BE969911-16B2-494D-AEAE-02BD0A7311BD}"/>
              </a:ext>
            </a:extLst>
          </p:cNvPr>
          <p:cNvSpPr txBox="1"/>
          <p:nvPr/>
        </p:nvSpPr>
        <p:spPr>
          <a:xfrm>
            <a:off x="9129861" y="3225400"/>
            <a:ext cx="310651" cy="369332"/>
          </a:xfrm>
          <a:prstGeom prst="rect">
            <a:avLst/>
          </a:prstGeom>
          <a:noFill/>
        </p:spPr>
        <p:txBody>
          <a:bodyPr wrap="square" rtlCol="0">
            <a:spAutoFit/>
          </a:bodyPr>
          <a:lstStyle/>
          <a:p>
            <a:r>
              <a:rPr lang="en-US" dirty="0">
                <a:solidFill>
                  <a:schemeClr val="bg1"/>
                </a:solidFill>
              </a:rPr>
              <a:t>F</a:t>
            </a:r>
          </a:p>
        </p:txBody>
      </p:sp>
      <p:sp>
        <p:nvSpPr>
          <p:cNvPr id="28" name="TextBox 27">
            <a:extLst>
              <a:ext uri="{FF2B5EF4-FFF2-40B4-BE49-F238E27FC236}">
                <a16:creationId xmlns:a16="http://schemas.microsoft.com/office/drawing/2014/main" id="{6D2219C1-9E43-4EA3-A7AF-3F4303CC9174}"/>
              </a:ext>
            </a:extLst>
          </p:cNvPr>
          <p:cNvSpPr txBox="1"/>
          <p:nvPr/>
        </p:nvSpPr>
        <p:spPr>
          <a:xfrm>
            <a:off x="9683501" y="4047818"/>
            <a:ext cx="314510" cy="369332"/>
          </a:xfrm>
          <a:prstGeom prst="rect">
            <a:avLst/>
          </a:prstGeom>
          <a:noFill/>
        </p:spPr>
        <p:txBody>
          <a:bodyPr wrap="none" rtlCol="0">
            <a:spAutoFit/>
          </a:bodyPr>
          <a:lstStyle/>
          <a:p>
            <a:r>
              <a:rPr lang="en-US" dirty="0">
                <a:solidFill>
                  <a:schemeClr val="bg1"/>
                </a:solidFill>
              </a:rPr>
              <a:t>B</a:t>
            </a:r>
          </a:p>
        </p:txBody>
      </p:sp>
      <p:sp>
        <p:nvSpPr>
          <p:cNvPr id="29" name="TextBox 28">
            <a:extLst>
              <a:ext uri="{FF2B5EF4-FFF2-40B4-BE49-F238E27FC236}">
                <a16:creationId xmlns:a16="http://schemas.microsoft.com/office/drawing/2014/main" id="{C481E472-CBCC-46D3-8F4E-1BBCAC1E54B6}"/>
              </a:ext>
            </a:extLst>
          </p:cNvPr>
          <p:cNvSpPr txBox="1"/>
          <p:nvPr/>
        </p:nvSpPr>
        <p:spPr>
          <a:xfrm>
            <a:off x="9822376" y="4047818"/>
            <a:ext cx="322524" cy="369332"/>
          </a:xfrm>
          <a:prstGeom prst="rect">
            <a:avLst/>
          </a:prstGeom>
          <a:noFill/>
        </p:spPr>
        <p:txBody>
          <a:bodyPr wrap="none" rtlCol="0">
            <a:spAutoFit/>
          </a:bodyPr>
          <a:lstStyle/>
          <a:p>
            <a:r>
              <a:rPr lang="en-US" dirty="0">
                <a:solidFill>
                  <a:schemeClr val="bg1"/>
                </a:solidFill>
              </a:rPr>
              <a:t>C</a:t>
            </a:r>
          </a:p>
        </p:txBody>
      </p:sp>
    </p:spTree>
    <p:extLst>
      <p:ext uri="{BB962C8B-B14F-4D97-AF65-F5344CB8AC3E}">
        <p14:creationId xmlns:p14="http://schemas.microsoft.com/office/powerpoint/2010/main" val="3777190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0D82-1171-45F8-AAA4-5EB7CF978E07}"/>
              </a:ext>
            </a:extLst>
          </p:cNvPr>
          <p:cNvSpPr>
            <a:spLocks noGrp="1"/>
          </p:cNvSpPr>
          <p:nvPr>
            <p:ph type="title"/>
          </p:nvPr>
        </p:nvSpPr>
        <p:spPr/>
        <p:txBody>
          <a:bodyPr/>
          <a:lstStyle/>
          <a:p>
            <a:r>
              <a:rPr lang="en-US" dirty="0"/>
              <a:t>Ambient Sample Conclusions: TIAER Only</a:t>
            </a:r>
          </a:p>
        </p:txBody>
      </p:sp>
      <p:sp>
        <p:nvSpPr>
          <p:cNvPr id="3" name="Content Placeholder 2">
            <a:extLst>
              <a:ext uri="{FF2B5EF4-FFF2-40B4-BE49-F238E27FC236}">
                <a16:creationId xmlns:a16="http://schemas.microsoft.com/office/drawing/2014/main" id="{C9134E09-2431-48C3-8E51-0F0C3BB07C50}"/>
              </a:ext>
            </a:extLst>
          </p:cNvPr>
          <p:cNvSpPr>
            <a:spLocks noGrp="1"/>
          </p:cNvSpPr>
          <p:nvPr>
            <p:ph idx="1"/>
          </p:nvPr>
        </p:nvSpPr>
        <p:spPr>
          <a:xfrm>
            <a:off x="677333" y="1540042"/>
            <a:ext cx="9794022" cy="5187330"/>
          </a:xfrm>
        </p:spPr>
        <p:txBody>
          <a:bodyPr>
            <a:noAutofit/>
          </a:bodyPr>
          <a:lstStyle/>
          <a:p>
            <a:pPr>
              <a:spcBef>
                <a:spcPts val="600"/>
              </a:spcBef>
              <a:spcAft>
                <a:spcPts val="600"/>
              </a:spcAft>
            </a:pPr>
            <a:r>
              <a:rPr lang="en-US" sz="2000" dirty="0"/>
              <a:t>Ambient samples were collected in April-July 2019 (2 rounds)</a:t>
            </a:r>
          </a:p>
          <a:p>
            <a:pPr>
              <a:spcBef>
                <a:spcPts val="600"/>
              </a:spcBef>
              <a:spcAft>
                <a:spcPts val="600"/>
              </a:spcAft>
            </a:pPr>
            <a:r>
              <a:rPr lang="en-US" sz="2000" dirty="0"/>
              <a:t>All concentration ranges were hit except the mid-low concentration range.</a:t>
            </a:r>
          </a:p>
          <a:p>
            <a:pPr>
              <a:spcBef>
                <a:spcPts val="600"/>
              </a:spcBef>
              <a:spcAft>
                <a:spcPts val="600"/>
              </a:spcAft>
            </a:pPr>
            <a:r>
              <a:rPr lang="en-US" sz="2000" dirty="0"/>
              <a:t>Medians in the low concentration range were similar for both fluorometric methods in the first round and similar for all methods the second round.</a:t>
            </a:r>
          </a:p>
          <a:p>
            <a:pPr>
              <a:spcBef>
                <a:spcPts val="600"/>
              </a:spcBef>
              <a:spcAft>
                <a:spcPts val="600"/>
              </a:spcAft>
            </a:pPr>
            <a:r>
              <a:rPr lang="en-US" sz="2000" dirty="0"/>
              <a:t>Medians in the mid-low concentration range were similar for all methods in both rounds.</a:t>
            </a:r>
          </a:p>
          <a:p>
            <a:pPr>
              <a:spcBef>
                <a:spcPts val="600"/>
              </a:spcBef>
              <a:spcAft>
                <a:spcPts val="600"/>
              </a:spcAft>
            </a:pPr>
            <a:r>
              <a:rPr lang="en-US" sz="2000" dirty="0"/>
              <a:t>Medians for the conventional fluorometric method were statistically different in the mid-high concentration range both rounds – higher than other methods in round one, lower than other methods in round two.</a:t>
            </a:r>
          </a:p>
          <a:p>
            <a:pPr>
              <a:spcBef>
                <a:spcPts val="600"/>
              </a:spcBef>
              <a:spcAft>
                <a:spcPts val="600"/>
              </a:spcAft>
            </a:pPr>
            <a:r>
              <a:rPr lang="en-US" sz="2000" dirty="0"/>
              <a:t>Medians in the high concentration range were similar for the spectrophotometric and conventional fluorometric methods in the first round, but all methods were statistically different in the second round.</a:t>
            </a:r>
          </a:p>
          <a:p>
            <a:pPr>
              <a:spcBef>
                <a:spcPts val="600"/>
              </a:spcBef>
              <a:spcAft>
                <a:spcPts val="600"/>
              </a:spcAft>
            </a:pPr>
            <a:r>
              <a:rPr lang="en-US" sz="2000" dirty="0"/>
              <a:t>No method performed consistently lower or higher than other methods.</a:t>
            </a:r>
          </a:p>
        </p:txBody>
      </p:sp>
    </p:spTree>
    <p:extLst>
      <p:ext uri="{BB962C8B-B14F-4D97-AF65-F5344CB8AC3E}">
        <p14:creationId xmlns:p14="http://schemas.microsoft.com/office/powerpoint/2010/main" val="1007345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0D82-1171-45F8-AAA4-5EB7CF978E07}"/>
              </a:ext>
            </a:extLst>
          </p:cNvPr>
          <p:cNvSpPr>
            <a:spLocks noGrp="1"/>
          </p:cNvSpPr>
          <p:nvPr>
            <p:ph type="title"/>
          </p:nvPr>
        </p:nvSpPr>
        <p:spPr/>
        <p:txBody>
          <a:bodyPr/>
          <a:lstStyle/>
          <a:p>
            <a:r>
              <a:rPr lang="en-US" dirty="0"/>
              <a:t>Ambient Sample Conclusions: </a:t>
            </a:r>
            <a:br>
              <a:rPr lang="en-US" dirty="0"/>
            </a:br>
            <a:r>
              <a:rPr lang="en-US" dirty="0"/>
              <a:t>TIAER + External Labs</a:t>
            </a:r>
          </a:p>
        </p:txBody>
      </p:sp>
      <p:sp>
        <p:nvSpPr>
          <p:cNvPr id="3" name="Content Placeholder 2">
            <a:extLst>
              <a:ext uri="{FF2B5EF4-FFF2-40B4-BE49-F238E27FC236}">
                <a16:creationId xmlns:a16="http://schemas.microsoft.com/office/drawing/2014/main" id="{C9134E09-2431-48C3-8E51-0F0C3BB07C50}"/>
              </a:ext>
            </a:extLst>
          </p:cNvPr>
          <p:cNvSpPr>
            <a:spLocks noGrp="1"/>
          </p:cNvSpPr>
          <p:nvPr>
            <p:ph idx="1"/>
          </p:nvPr>
        </p:nvSpPr>
        <p:spPr>
          <a:xfrm>
            <a:off x="677333" y="1930400"/>
            <a:ext cx="9794022" cy="4796972"/>
          </a:xfrm>
        </p:spPr>
        <p:txBody>
          <a:bodyPr>
            <a:noAutofit/>
          </a:bodyPr>
          <a:lstStyle/>
          <a:p>
            <a:pPr>
              <a:spcBef>
                <a:spcPts val="600"/>
              </a:spcBef>
              <a:spcAft>
                <a:spcPts val="600"/>
              </a:spcAft>
            </a:pPr>
            <a:r>
              <a:rPr lang="en-US" sz="2000" dirty="0"/>
              <a:t>Ambient samples were collected in April-May 2019 (1 round)</a:t>
            </a:r>
          </a:p>
          <a:p>
            <a:pPr>
              <a:spcBef>
                <a:spcPts val="600"/>
              </a:spcBef>
              <a:spcAft>
                <a:spcPts val="600"/>
              </a:spcAft>
            </a:pPr>
            <a:r>
              <a:rPr lang="en-US" sz="2000" dirty="0"/>
              <a:t>All concentration ranges were hit except the mid-high concentration range.</a:t>
            </a:r>
          </a:p>
          <a:p>
            <a:pPr>
              <a:spcBef>
                <a:spcPts val="600"/>
              </a:spcBef>
              <a:spcAft>
                <a:spcPts val="600"/>
              </a:spcAft>
            </a:pPr>
            <a:r>
              <a:rPr lang="en-US" sz="2000" dirty="0"/>
              <a:t>Labs performing the spectrophotometric method produced similar results within the low concentration range, with the exception of one lab (SP-2).</a:t>
            </a:r>
          </a:p>
          <a:p>
            <a:pPr>
              <a:spcBef>
                <a:spcPts val="600"/>
              </a:spcBef>
              <a:spcAft>
                <a:spcPts val="600"/>
              </a:spcAft>
            </a:pPr>
            <a:r>
              <a:rPr lang="en-US" sz="2000" dirty="0"/>
              <a:t>One lab performing the conventional method (CF-1) produced statistically higher medians than most other labs in all concentration ranges.</a:t>
            </a:r>
          </a:p>
          <a:p>
            <a:pPr>
              <a:spcBef>
                <a:spcPts val="600"/>
              </a:spcBef>
              <a:spcAft>
                <a:spcPts val="600"/>
              </a:spcAft>
            </a:pPr>
            <a:r>
              <a:rPr lang="en-US" sz="2000" dirty="0"/>
              <a:t>The conventional and modified fluorometric methods had higher variability between labs and this was consistent across concentration ranges.</a:t>
            </a:r>
          </a:p>
          <a:p>
            <a:pPr>
              <a:spcBef>
                <a:spcPts val="600"/>
              </a:spcBef>
              <a:spcAft>
                <a:spcPts val="600"/>
              </a:spcAft>
            </a:pPr>
            <a:r>
              <a:rPr lang="en-US" sz="2000" dirty="0"/>
              <a:t>With the exception of one lab (SP-2), the spectrophotometric method produced lower results than both fluorometric methods across all concentration ranges.</a:t>
            </a:r>
          </a:p>
          <a:p>
            <a:pPr>
              <a:spcBef>
                <a:spcPts val="600"/>
              </a:spcBef>
              <a:spcAft>
                <a:spcPts val="600"/>
              </a:spcAft>
            </a:pPr>
            <a:r>
              <a:rPr lang="en-US" sz="2000" dirty="0"/>
              <a:t>Individual labs performed consistently across concentrations, but were highly variable compared each other and across methods. </a:t>
            </a:r>
          </a:p>
        </p:txBody>
      </p:sp>
    </p:spTree>
    <p:extLst>
      <p:ext uri="{BB962C8B-B14F-4D97-AF65-F5344CB8AC3E}">
        <p14:creationId xmlns:p14="http://schemas.microsoft.com/office/powerpoint/2010/main" val="395309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88DE7-9215-41FD-95B1-8A789F6072D7}"/>
              </a:ext>
            </a:extLst>
          </p:cNvPr>
          <p:cNvSpPr>
            <a:spLocks noGrp="1"/>
          </p:cNvSpPr>
          <p:nvPr>
            <p:ph type="title"/>
          </p:nvPr>
        </p:nvSpPr>
        <p:spPr>
          <a:xfrm>
            <a:off x="677334" y="609600"/>
            <a:ext cx="8596668" cy="840259"/>
          </a:xfrm>
        </p:spPr>
        <p:txBody>
          <a:bodyPr/>
          <a:lstStyle/>
          <a:p>
            <a:r>
              <a:rPr lang="en-US" dirty="0"/>
              <a:t>Phase I Study Design</a:t>
            </a:r>
          </a:p>
        </p:txBody>
      </p:sp>
      <p:sp>
        <p:nvSpPr>
          <p:cNvPr id="3" name="Content Placeholder 2">
            <a:extLst>
              <a:ext uri="{FF2B5EF4-FFF2-40B4-BE49-F238E27FC236}">
                <a16:creationId xmlns:a16="http://schemas.microsoft.com/office/drawing/2014/main" id="{65C562C2-C7C9-4D08-AE36-CD56EE1F82F7}"/>
              </a:ext>
            </a:extLst>
          </p:cNvPr>
          <p:cNvSpPr>
            <a:spLocks noGrp="1"/>
          </p:cNvSpPr>
          <p:nvPr>
            <p:ph idx="1"/>
          </p:nvPr>
        </p:nvSpPr>
        <p:spPr>
          <a:xfrm>
            <a:off x="677334" y="1449859"/>
            <a:ext cx="8596668" cy="5058033"/>
          </a:xfrm>
        </p:spPr>
        <p:txBody>
          <a:bodyPr>
            <a:noAutofit/>
          </a:bodyPr>
          <a:lstStyle/>
          <a:p>
            <a:r>
              <a:rPr lang="en-US" sz="2000" dirty="0"/>
              <a:t>Analyses were conducted on four different chlorophyll-a concentration levels using lab prepared standards, as well as ambient surface water samples.</a:t>
            </a:r>
          </a:p>
          <a:p>
            <a:r>
              <a:rPr lang="en-US" sz="2000" dirty="0"/>
              <a:t>TIAER plus additional labs are participating in this study.</a:t>
            </a:r>
          </a:p>
        </p:txBody>
      </p:sp>
      <p:graphicFrame>
        <p:nvGraphicFramePr>
          <p:cNvPr id="4" name="Content Placeholder 3">
            <a:extLst>
              <a:ext uri="{FF2B5EF4-FFF2-40B4-BE49-F238E27FC236}">
                <a16:creationId xmlns:a16="http://schemas.microsoft.com/office/drawing/2014/main" id="{8908A71E-59D6-4C53-B0EC-AEE25F2109D1}"/>
              </a:ext>
            </a:extLst>
          </p:cNvPr>
          <p:cNvGraphicFramePr>
            <a:graphicFrameLocks/>
          </p:cNvGraphicFramePr>
          <p:nvPr>
            <p:extLst>
              <p:ext uri="{D42A27DB-BD31-4B8C-83A1-F6EECF244321}">
                <p14:modId xmlns:p14="http://schemas.microsoft.com/office/powerpoint/2010/main" val="4291603472"/>
              </p:ext>
            </p:extLst>
          </p:nvPr>
        </p:nvGraphicFramePr>
        <p:xfrm>
          <a:off x="677334" y="3123595"/>
          <a:ext cx="10301416" cy="3608012"/>
        </p:xfrm>
        <a:graphic>
          <a:graphicData uri="http://schemas.openxmlformats.org/drawingml/2006/table">
            <a:tbl>
              <a:tblPr firstRow="1" firstCol="1" bandRow="1">
                <a:tableStyleId>{5C22544A-7EE6-4342-B048-85BDC9FD1C3A}</a:tableStyleId>
              </a:tblPr>
              <a:tblGrid>
                <a:gridCol w="3554172">
                  <a:extLst>
                    <a:ext uri="{9D8B030D-6E8A-4147-A177-3AD203B41FA5}">
                      <a16:colId xmlns:a16="http://schemas.microsoft.com/office/drawing/2014/main" val="1572034652"/>
                    </a:ext>
                  </a:extLst>
                </a:gridCol>
                <a:gridCol w="1686811">
                  <a:extLst>
                    <a:ext uri="{9D8B030D-6E8A-4147-A177-3AD203B41FA5}">
                      <a16:colId xmlns:a16="http://schemas.microsoft.com/office/drawing/2014/main" val="1952297768"/>
                    </a:ext>
                  </a:extLst>
                </a:gridCol>
                <a:gridCol w="1686811">
                  <a:extLst>
                    <a:ext uri="{9D8B030D-6E8A-4147-A177-3AD203B41FA5}">
                      <a16:colId xmlns:a16="http://schemas.microsoft.com/office/drawing/2014/main" val="3301930983"/>
                    </a:ext>
                  </a:extLst>
                </a:gridCol>
                <a:gridCol w="1686811">
                  <a:extLst>
                    <a:ext uri="{9D8B030D-6E8A-4147-A177-3AD203B41FA5}">
                      <a16:colId xmlns:a16="http://schemas.microsoft.com/office/drawing/2014/main" val="3351408339"/>
                    </a:ext>
                  </a:extLst>
                </a:gridCol>
                <a:gridCol w="1686811">
                  <a:extLst>
                    <a:ext uri="{9D8B030D-6E8A-4147-A177-3AD203B41FA5}">
                      <a16:colId xmlns:a16="http://schemas.microsoft.com/office/drawing/2014/main" val="542435227"/>
                    </a:ext>
                  </a:extLst>
                </a:gridCol>
              </a:tblGrid>
              <a:tr h="902003">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Method</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solidFill>
                      <a:schemeClr val="accent2"/>
                    </a:solidFill>
                  </a:tcPr>
                </a:tc>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Lab Group A</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solidFill>
                      <a:schemeClr val="accent2"/>
                    </a:solidFill>
                  </a:tcPr>
                </a:tc>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Lab Group B</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solidFill>
                      <a:schemeClr val="accent2"/>
                    </a:solidFill>
                  </a:tcPr>
                </a:tc>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Lab Group C</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solidFill>
                      <a:schemeClr val="accent2"/>
                    </a:solidFill>
                  </a:tcPr>
                </a:tc>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Lab Group D</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solidFill>
                      <a:schemeClr val="accent2"/>
                    </a:solidFill>
                  </a:tcPr>
                </a:tc>
                <a:extLst>
                  <a:ext uri="{0D108BD9-81ED-4DB2-BD59-A6C34878D82A}">
                    <a16:rowId xmlns:a16="http://schemas.microsoft.com/office/drawing/2014/main" val="3341731218"/>
                  </a:ext>
                </a:extLst>
              </a:tr>
              <a:tr h="902003">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Spectrophotometric</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solidFill>
                      <a:schemeClr val="accent2"/>
                    </a:solidFill>
                  </a:tcPr>
                </a:tc>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GBRA Lab</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tc>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TAMUCC Lab </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tc>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TRA Lab</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tc>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TIAER Lab</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tc>
                <a:extLst>
                  <a:ext uri="{0D108BD9-81ED-4DB2-BD59-A6C34878D82A}">
                    <a16:rowId xmlns:a16="http://schemas.microsoft.com/office/drawing/2014/main" val="1251992298"/>
                  </a:ext>
                </a:extLst>
              </a:tr>
              <a:tr h="902003">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Conventional Fluorometric </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solidFill>
                      <a:schemeClr val="accent2"/>
                    </a:solidFill>
                  </a:tcPr>
                </a:tc>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RRA Lab</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tc>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TAMUCC Lab</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tc>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LCRA Lab</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tc>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TIAER Lab</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tc>
                <a:extLst>
                  <a:ext uri="{0D108BD9-81ED-4DB2-BD59-A6C34878D82A}">
                    <a16:rowId xmlns:a16="http://schemas.microsoft.com/office/drawing/2014/main" val="2747864501"/>
                  </a:ext>
                </a:extLst>
              </a:tr>
              <a:tr h="902003">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Modified Fluorometric</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solidFill>
                      <a:schemeClr val="accent2"/>
                    </a:solidFill>
                  </a:tcPr>
                </a:tc>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TCEQ Lab</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tc>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TAMUCC Lab</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tc>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LCRA Lab</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tc>
                <a:tc>
                  <a:txBody>
                    <a:bodyPr/>
                    <a:lstStyle/>
                    <a:p>
                      <a:pPr marL="0" marR="0" algn="ctr">
                        <a:lnSpc>
                          <a:spcPct val="115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000" dirty="0">
                          <a:effectLst/>
                        </a:rPr>
                        <a:t>TIAER Lab</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54610" anchor="ctr"/>
                </a:tc>
                <a:extLst>
                  <a:ext uri="{0D108BD9-81ED-4DB2-BD59-A6C34878D82A}">
                    <a16:rowId xmlns:a16="http://schemas.microsoft.com/office/drawing/2014/main" val="2752615148"/>
                  </a:ext>
                </a:extLst>
              </a:tr>
            </a:tbl>
          </a:graphicData>
        </a:graphic>
      </p:graphicFrame>
    </p:spTree>
    <p:extLst>
      <p:ext uri="{BB962C8B-B14F-4D97-AF65-F5344CB8AC3E}">
        <p14:creationId xmlns:p14="http://schemas.microsoft.com/office/powerpoint/2010/main" val="155769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D38B-3DEC-4C06-AB79-5EB8A58E529C}"/>
              </a:ext>
            </a:extLst>
          </p:cNvPr>
          <p:cNvSpPr>
            <a:spLocks noGrp="1"/>
          </p:cNvSpPr>
          <p:nvPr>
            <p:ph type="title"/>
          </p:nvPr>
        </p:nvSpPr>
        <p:spPr/>
        <p:txBody>
          <a:bodyPr/>
          <a:lstStyle/>
          <a:p>
            <a:r>
              <a:rPr lang="en-US" dirty="0"/>
              <a:t>Future Directions: Phase II in FY20-21</a:t>
            </a:r>
          </a:p>
        </p:txBody>
      </p:sp>
      <p:sp>
        <p:nvSpPr>
          <p:cNvPr id="5" name="Content Placeholder 4">
            <a:extLst>
              <a:ext uri="{FF2B5EF4-FFF2-40B4-BE49-F238E27FC236}">
                <a16:creationId xmlns:a16="http://schemas.microsoft.com/office/drawing/2014/main" id="{BBCB20C3-2868-4C10-B72F-8894C661AC16}"/>
              </a:ext>
            </a:extLst>
          </p:cNvPr>
          <p:cNvSpPr>
            <a:spLocks noGrp="1"/>
          </p:cNvSpPr>
          <p:nvPr>
            <p:ph idx="1"/>
          </p:nvPr>
        </p:nvSpPr>
        <p:spPr>
          <a:xfrm>
            <a:off x="677334" y="1650999"/>
            <a:ext cx="9397108" cy="5113867"/>
          </a:xfrm>
        </p:spPr>
        <p:txBody>
          <a:bodyPr>
            <a:normAutofit/>
          </a:bodyPr>
          <a:lstStyle/>
          <a:p>
            <a:pPr marL="287338" lvl="1"/>
            <a:r>
              <a:rPr lang="en-US" sz="2000" dirty="0"/>
              <a:t>Analysis of ambient water within four concentration ranges – two rounds each</a:t>
            </a:r>
            <a:br>
              <a:rPr lang="en-US" sz="2000" dirty="0"/>
            </a:br>
            <a:r>
              <a:rPr lang="en-US" sz="2000" dirty="0"/>
              <a:t>(repeat Phase I, but labs also report pheophytin-a)</a:t>
            </a:r>
          </a:p>
          <a:p>
            <a:pPr marL="685800" lvl="2"/>
            <a:r>
              <a:rPr lang="en-US" sz="1800" dirty="0"/>
              <a:t>TIAER only round will include standard field collection and field filtering</a:t>
            </a:r>
            <a:endParaRPr lang="en-US" sz="1600" dirty="0"/>
          </a:p>
          <a:p>
            <a:pPr marL="685800" lvl="2"/>
            <a:r>
              <a:rPr lang="en-US" sz="1800" dirty="0"/>
              <a:t>TIAER + External labs will include standard field collection only</a:t>
            </a:r>
          </a:p>
          <a:p>
            <a:pPr marL="285750" lvl="1"/>
            <a:r>
              <a:rPr lang="en-US" sz="2000" dirty="0"/>
              <a:t>Analysis of ambient water with temporal sampling</a:t>
            </a:r>
          </a:p>
          <a:p>
            <a:pPr marL="685800" lvl="2"/>
            <a:r>
              <a:rPr lang="en-US" sz="1800" dirty="0"/>
              <a:t>TIAER analyze samples monthly (12 events) from three water bodies</a:t>
            </a:r>
          </a:p>
          <a:p>
            <a:pPr marL="685800" lvl="2"/>
            <a:r>
              <a:rPr lang="en-US" sz="1800" dirty="0"/>
              <a:t>External labs analyze samples quarterly (4 events) from two water bodies</a:t>
            </a:r>
          </a:p>
          <a:p>
            <a:pPr lvl="2"/>
            <a:r>
              <a:rPr lang="en-US" sz="1800" dirty="0"/>
              <a:t>If funding allows, this may be expanded to include more labs but have fewer reps</a:t>
            </a:r>
          </a:p>
          <a:p>
            <a:pPr marL="287338" lvl="1"/>
            <a:r>
              <a:rPr lang="en-US" sz="2000" dirty="0"/>
              <a:t>Analyze relationships between YSI EXO in-situ readings and lab results</a:t>
            </a:r>
          </a:p>
          <a:p>
            <a:pPr marL="287338" lvl="1"/>
            <a:r>
              <a:rPr lang="en-US" sz="2000" dirty="0"/>
              <a:t>Investigate possible modifications to all lab’s standard operating procedures for each of the chlorophyll-a methods</a:t>
            </a:r>
          </a:p>
        </p:txBody>
      </p:sp>
    </p:spTree>
    <p:extLst>
      <p:ext uri="{BB962C8B-B14F-4D97-AF65-F5344CB8AC3E}">
        <p14:creationId xmlns:p14="http://schemas.microsoft.com/office/powerpoint/2010/main" val="2908235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666C-1DC2-4D59-9A10-D53C7D7F515F}"/>
              </a:ext>
            </a:extLst>
          </p:cNvPr>
          <p:cNvSpPr>
            <a:spLocks noGrp="1"/>
          </p:cNvSpPr>
          <p:nvPr>
            <p:ph type="title"/>
          </p:nvPr>
        </p:nvSpPr>
        <p:spPr>
          <a:xfrm>
            <a:off x="677334" y="609600"/>
            <a:ext cx="8596668" cy="773747"/>
          </a:xfrm>
        </p:spPr>
        <p:txBody>
          <a:bodyPr/>
          <a:lstStyle/>
          <a:p>
            <a:r>
              <a:rPr lang="en-US" dirty="0"/>
              <a:t>Phase I Study Design</a:t>
            </a:r>
          </a:p>
        </p:txBody>
      </p:sp>
      <p:pic>
        <p:nvPicPr>
          <p:cNvPr id="4" name="Picture 3" descr="This slide shows the study design for Phase I.&#10;TIAER performed this entire set of sampling and analyses once on their own as an intra-lab task (192 samples total). ">
            <a:extLst>
              <a:ext uri="{FF2B5EF4-FFF2-40B4-BE49-F238E27FC236}">
                <a16:creationId xmlns:a16="http://schemas.microsoft.com/office/drawing/2014/main" id="{78560A8E-73E8-4D01-92E9-130C8C15978C}"/>
              </a:ext>
            </a:extLst>
          </p:cNvPr>
          <p:cNvPicPr>
            <a:picLocks noChangeAspect="1"/>
          </p:cNvPicPr>
          <p:nvPr/>
        </p:nvPicPr>
        <p:blipFill>
          <a:blip r:embed="rId3"/>
          <a:stretch>
            <a:fillRect/>
          </a:stretch>
        </p:blipFill>
        <p:spPr>
          <a:xfrm>
            <a:off x="217170" y="1383347"/>
            <a:ext cx="7626129" cy="3920173"/>
          </a:xfrm>
          <a:prstGeom prst="rect">
            <a:avLst/>
          </a:prstGeom>
        </p:spPr>
      </p:pic>
      <p:pic>
        <p:nvPicPr>
          <p:cNvPr id="6" name="Picture 5" descr="Then TIAER plus the external labs performed this entire set as an inter-lab task (768 samples total).">
            <a:extLst>
              <a:ext uri="{FF2B5EF4-FFF2-40B4-BE49-F238E27FC236}">
                <a16:creationId xmlns:a16="http://schemas.microsoft.com/office/drawing/2014/main" id="{32B9F081-33A0-4526-8EE3-C695053F86E4}"/>
              </a:ext>
            </a:extLst>
          </p:cNvPr>
          <p:cNvPicPr>
            <a:picLocks noChangeAspect="1"/>
          </p:cNvPicPr>
          <p:nvPr/>
        </p:nvPicPr>
        <p:blipFill>
          <a:blip r:embed="rId4"/>
          <a:stretch>
            <a:fillRect/>
          </a:stretch>
        </p:blipFill>
        <p:spPr>
          <a:xfrm>
            <a:off x="7934739" y="5123497"/>
            <a:ext cx="4143375" cy="1609725"/>
          </a:xfrm>
          <a:prstGeom prst="rect">
            <a:avLst/>
          </a:prstGeom>
        </p:spPr>
      </p:pic>
    </p:spTree>
    <p:extLst>
      <p:ext uri="{BB962C8B-B14F-4D97-AF65-F5344CB8AC3E}">
        <p14:creationId xmlns:p14="http://schemas.microsoft.com/office/powerpoint/2010/main" val="1522144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p:txBody>
          <a:bodyPr/>
          <a:lstStyle/>
          <a:p>
            <a:r>
              <a:rPr lang="en-US" dirty="0"/>
              <a:t>Laboratory-Prepared Samples</a:t>
            </a:r>
          </a:p>
        </p:txBody>
      </p:sp>
      <p:graphicFrame>
        <p:nvGraphicFramePr>
          <p:cNvPr id="2" name="Table 1">
            <a:extLst>
              <a:ext uri="{FF2B5EF4-FFF2-40B4-BE49-F238E27FC236}">
                <a16:creationId xmlns:a16="http://schemas.microsoft.com/office/drawing/2014/main" id="{96EB9EAF-8AA7-424D-8B72-3CA1A6ECA98C}"/>
              </a:ext>
            </a:extLst>
          </p:cNvPr>
          <p:cNvGraphicFramePr>
            <a:graphicFrameLocks noGrp="1"/>
          </p:cNvGraphicFramePr>
          <p:nvPr>
            <p:extLst>
              <p:ext uri="{D42A27DB-BD31-4B8C-83A1-F6EECF244321}">
                <p14:modId xmlns:p14="http://schemas.microsoft.com/office/powerpoint/2010/main" val="679566677"/>
              </p:ext>
            </p:extLst>
          </p:nvPr>
        </p:nvGraphicFramePr>
        <p:xfrm>
          <a:off x="3332480" y="2103119"/>
          <a:ext cx="5527040" cy="2997203"/>
        </p:xfrm>
        <a:graphic>
          <a:graphicData uri="http://schemas.openxmlformats.org/drawingml/2006/table">
            <a:tbl>
              <a:tblPr firstRow="1">
                <a:tableStyleId>{B301B821-A1FF-4177-AEE7-76D212191A09}</a:tableStyleId>
              </a:tblPr>
              <a:tblGrid>
                <a:gridCol w="5527040">
                  <a:extLst>
                    <a:ext uri="{9D8B030D-6E8A-4147-A177-3AD203B41FA5}">
                      <a16:colId xmlns:a16="http://schemas.microsoft.com/office/drawing/2014/main" val="3181329947"/>
                    </a:ext>
                  </a:extLst>
                </a:gridCol>
              </a:tblGrid>
              <a:tr h="1027319">
                <a:tc>
                  <a:txBody>
                    <a:bodyPr/>
                    <a:lstStyle/>
                    <a:p>
                      <a:pPr algn="ctr" fontAlgn="b"/>
                      <a:r>
                        <a:rPr lang="en-US" sz="2400" b="1" kern="1200" dirty="0">
                          <a:solidFill>
                            <a:schemeClr val="lt1"/>
                          </a:solidFill>
                          <a:effectLst/>
                          <a:latin typeface="+mn-lt"/>
                          <a:ea typeface="+mn-ea"/>
                          <a:cs typeface="+mn-cs"/>
                        </a:rPr>
                        <a:t>Chlorophyll-a concentrations for laboratory-prepared standards</a:t>
                      </a:r>
                    </a:p>
                  </a:txBody>
                  <a:tcPr marL="0" marR="0" marT="0" marB="0" anchor="ctr">
                    <a:solidFill>
                      <a:schemeClr val="accent2"/>
                    </a:solidFill>
                  </a:tcPr>
                </a:tc>
                <a:extLst>
                  <a:ext uri="{0D108BD9-81ED-4DB2-BD59-A6C34878D82A}">
                    <a16:rowId xmlns:a16="http://schemas.microsoft.com/office/drawing/2014/main" val="2660773721"/>
                  </a:ext>
                </a:extLst>
              </a:tr>
              <a:tr h="492471">
                <a:tc>
                  <a:txBody>
                    <a:bodyPr/>
                    <a:lstStyle/>
                    <a:p>
                      <a:pPr marL="0" marR="0" indent="0" algn="ctr" defTabSz="457200" rtl="0" eaLnBrk="1" fontAlgn="b" latinLnBrk="0" hangingPunct="1">
                        <a:lnSpc>
                          <a:spcPct val="115000"/>
                        </a:lnSpc>
                        <a:spcBef>
                          <a:spcPts val="0"/>
                        </a:spcBef>
                        <a:spcAft>
                          <a:spcPts val="0"/>
                        </a:spcAft>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400" kern="1200" dirty="0">
                          <a:solidFill>
                            <a:schemeClr val="dk1"/>
                          </a:solidFill>
                          <a:effectLst/>
                          <a:latin typeface="+mn-lt"/>
                          <a:ea typeface="+mn-ea"/>
                          <a:cs typeface="+mn-cs"/>
                        </a:rPr>
                        <a:t>Low (5.0 ± 2.0 μg/L)</a:t>
                      </a:r>
                    </a:p>
                  </a:txBody>
                  <a:tcPr marL="0" marR="0" marT="0" marB="0" anchor="ctr">
                    <a:solidFill>
                      <a:srgbClr val="DBE9CD"/>
                    </a:solidFill>
                  </a:tcPr>
                </a:tc>
                <a:extLst>
                  <a:ext uri="{0D108BD9-81ED-4DB2-BD59-A6C34878D82A}">
                    <a16:rowId xmlns:a16="http://schemas.microsoft.com/office/drawing/2014/main" val="2398138604"/>
                  </a:ext>
                </a:extLst>
              </a:tr>
              <a:tr h="492471">
                <a:tc>
                  <a:txBody>
                    <a:bodyPr/>
                    <a:lstStyle/>
                    <a:p>
                      <a:pPr marL="0" marR="0" indent="0" algn="ctr" defTabSz="457200" rtl="0" eaLnBrk="1" fontAlgn="b" latinLnBrk="0" hangingPunct="1">
                        <a:lnSpc>
                          <a:spcPct val="115000"/>
                        </a:lnSpc>
                        <a:spcBef>
                          <a:spcPts val="0"/>
                        </a:spcBef>
                        <a:spcAft>
                          <a:spcPts val="0"/>
                        </a:spcAft>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400" kern="1200" dirty="0">
                          <a:solidFill>
                            <a:schemeClr val="dk1"/>
                          </a:solidFill>
                          <a:effectLst/>
                          <a:latin typeface="+mn-lt"/>
                          <a:ea typeface="+mn-ea"/>
                          <a:cs typeface="+mn-cs"/>
                        </a:rPr>
                        <a:t>Mid-Low (15.0 ± 3.0 μg/L)</a:t>
                      </a:r>
                    </a:p>
                  </a:txBody>
                  <a:tcPr marL="0" marR="0" marT="0" marB="0" anchor="ctr">
                    <a:solidFill>
                      <a:srgbClr val="EEF4E8"/>
                    </a:solidFill>
                  </a:tcPr>
                </a:tc>
                <a:extLst>
                  <a:ext uri="{0D108BD9-81ED-4DB2-BD59-A6C34878D82A}">
                    <a16:rowId xmlns:a16="http://schemas.microsoft.com/office/drawing/2014/main" val="3239404721"/>
                  </a:ext>
                </a:extLst>
              </a:tr>
              <a:tr h="492471">
                <a:tc>
                  <a:txBody>
                    <a:bodyPr/>
                    <a:lstStyle/>
                    <a:p>
                      <a:pPr marL="0" marR="0" indent="0" algn="ctr" defTabSz="457200" rtl="0" eaLnBrk="1" fontAlgn="b" latinLnBrk="0" hangingPunct="1">
                        <a:lnSpc>
                          <a:spcPct val="115000"/>
                        </a:lnSpc>
                        <a:spcBef>
                          <a:spcPts val="0"/>
                        </a:spcBef>
                        <a:spcAft>
                          <a:spcPts val="0"/>
                        </a:spcAft>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400" kern="1200" dirty="0">
                          <a:solidFill>
                            <a:schemeClr val="dk1"/>
                          </a:solidFill>
                          <a:effectLst/>
                          <a:latin typeface="+mn-lt"/>
                          <a:ea typeface="+mn-ea"/>
                          <a:cs typeface="+mn-cs"/>
                        </a:rPr>
                        <a:t>Mid-High (35.0 ± 5.0 μg/L)</a:t>
                      </a:r>
                    </a:p>
                  </a:txBody>
                  <a:tcPr marL="0" marR="0" marT="0" marB="0" anchor="ctr">
                    <a:solidFill>
                      <a:srgbClr val="DBE9CD"/>
                    </a:solidFill>
                  </a:tcPr>
                </a:tc>
                <a:extLst>
                  <a:ext uri="{0D108BD9-81ED-4DB2-BD59-A6C34878D82A}">
                    <a16:rowId xmlns:a16="http://schemas.microsoft.com/office/drawing/2014/main" val="5525619"/>
                  </a:ext>
                </a:extLst>
              </a:tr>
              <a:tr h="492471">
                <a:tc>
                  <a:txBody>
                    <a:bodyPr/>
                    <a:lstStyle/>
                    <a:p>
                      <a:pPr marL="0" marR="0" indent="0" algn="ctr" defTabSz="457200" rtl="0" eaLnBrk="1" fontAlgn="b" latinLnBrk="0" hangingPunct="1">
                        <a:lnSpc>
                          <a:spcPct val="115000"/>
                        </a:lnSpc>
                        <a:spcBef>
                          <a:spcPts val="0"/>
                        </a:spcBef>
                        <a:spcAft>
                          <a:spcPts val="0"/>
                        </a:spcAft>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400" kern="1200" dirty="0">
                          <a:solidFill>
                            <a:schemeClr val="dk1"/>
                          </a:solidFill>
                          <a:effectLst/>
                          <a:latin typeface="+mn-lt"/>
                          <a:ea typeface="+mn-ea"/>
                          <a:cs typeface="+mn-cs"/>
                        </a:rPr>
                        <a:t>High (70.0 ± 10.0 μg/L)</a:t>
                      </a:r>
                    </a:p>
                  </a:txBody>
                  <a:tcPr marL="0" marR="0" marT="0" marB="0" anchor="ctr">
                    <a:solidFill>
                      <a:srgbClr val="EEF4E8"/>
                    </a:solidFill>
                  </a:tcPr>
                </a:tc>
                <a:extLst>
                  <a:ext uri="{0D108BD9-81ED-4DB2-BD59-A6C34878D82A}">
                    <a16:rowId xmlns:a16="http://schemas.microsoft.com/office/drawing/2014/main" val="50225153"/>
                  </a:ext>
                </a:extLst>
              </a:tr>
            </a:tbl>
          </a:graphicData>
        </a:graphic>
      </p:graphicFrame>
    </p:spTree>
    <p:extLst>
      <p:ext uri="{BB962C8B-B14F-4D97-AF65-F5344CB8AC3E}">
        <p14:creationId xmlns:p14="http://schemas.microsoft.com/office/powerpoint/2010/main" val="3980607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D43A-EBBC-4471-A6EA-3A4DE515AB64}"/>
              </a:ext>
            </a:extLst>
          </p:cNvPr>
          <p:cNvSpPr>
            <a:spLocks noGrp="1"/>
          </p:cNvSpPr>
          <p:nvPr>
            <p:ph type="title"/>
          </p:nvPr>
        </p:nvSpPr>
        <p:spPr>
          <a:xfrm>
            <a:off x="677334" y="609600"/>
            <a:ext cx="11144552" cy="758304"/>
          </a:xfrm>
        </p:spPr>
        <p:txBody>
          <a:bodyPr/>
          <a:lstStyle/>
          <a:p>
            <a:r>
              <a:rPr lang="en-US" dirty="0"/>
              <a:t>Lab-Prepared Samples: TIAER Only</a:t>
            </a:r>
          </a:p>
        </p:txBody>
      </p:sp>
      <p:pic>
        <p:nvPicPr>
          <p:cNvPr id="3" name="Picture 2" descr="These are the results for the lab-prepared standards for the TIAER only portion.&#10;In the graph, the whiskers represent the min and max, the box includes the 2nd and 3rd quartiles, mean, and median.&#10;The Wilcoxon Rank Sum Test was performed on the medians for each concentration group. The letters designate whether there are significant differences (p &lt; 0.05) between methods within each concentration group.&#10;The results indicated that methods within each concentration group had statistically different medians.&#10;&#10;We can see that as the concentration increased, the medians for each method became more variable. The conventional fluorometric method consistently produced higher results than the other two methods across all concertation ranges.">
            <a:extLst>
              <a:ext uri="{FF2B5EF4-FFF2-40B4-BE49-F238E27FC236}">
                <a16:creationId xmlns:a16="http://schemas.microsoft.com/office/drawing/2014/main" id="{B50F0817-DF5B-4441-8DFD-632A616C0C8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69012" y="1470354"/>
            <a:ext cx="7053976" cy="4589210"/>
          </a:xfrm>
          <a:prstGeom prst="rect">
            <a:avLst/>
          </a:prstGeom>
          <a:noFill/>
          <a:ln>
            <a:solidFill>
              <a:schemeClr val="tx1"/>
            </a:solidFill>
          </a:ln>
        </p:spPr>
      </p:pic>
      <p:cxnSp>
        <p:nvCxnSpPr>
          <p:cNvPr id="5" name="Straight Connector 4" descr="The black lines represent the target concentration for each category for the lab-prepared standards as noted in the chart on the previous slide.">
            <a:extLst>
              <a:ext uri="{FF2B5EF4-FFF2-40B4-BE49-F238E27FC236}">
                <a16:creationId xmlns:a16="http://schemas.microsoft.com/office/drawing/2014/main" id="{8A42495A-027F-4FD7-950D-70A1745AD29C}"/>
              </a:ext>
            </a:extLst>
          </p:cNvPr>
          <p:cNvCxnSpPr>
            <a:cxnSpLocks/>
          </p:cNvCxnSpPr>
          <p:nvPr/>
        </p:nvCxnSpPr>
        <p:spPr>
          <a:xfrm>
            <a:off x="3424810" y="4783076"/>
            <a:ext cx="1318068"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descr="The black lines represent the target concentration for each category for the lab-prepared standards as noted in the chart on the previous slide.">
            <a:extLst>
              <a:ext uri="{FF2B5EF4-FFF2-40B4-BE49-F238E27FC236}">
                <a16:creationId xmlns:a16="http://schemas.microsoft.com/office/drawing/2014/main" id="{2AE4E7BC-5D84-41E4-9913-58165FE0AEA2}"/>
              </a:ext>
            </a:extLst>
          </p:cNvPr>
          <p:cNvCxnSpPr>
            <a:cxnSpLocks/>
          </p:cNvCxnSpPr>
          <p:nvPr/>
        </p:nvCxnSpPr>
        <p:spPr>
          <a:xfrm>
            <a:off x="5034141" y="4411053"/>
            <a:ext cx="1272732"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descr="The black lines represent the target concentration for each category for the lab-prepared standards as noted in the chart on the previous slide.">
            <a:extLst>
              <a:ext uri="{FF2B5EF4-FFF2-40B4-BE49-F238E27FC236}">
                <a16:creationId xmlns:a16="http://schemas.microsoft.com/office/drawing/2014/main" id="{F0BBCC77-6A60-4B91-BE08-4D9C9BD6460A}"/>
              </a:ext>
            </a:extLst>
          </p:cNvPr>
          <p:cNvCxnSpPr>
            <a:cxnSpLocks/>
          </p:cNvCxnSpPr>
          <p:nvPr/>
        </p:nvCxnSpPr>
        <p:spPr>
          <a:xfrm>
            <a:off x="6524623" y="3699642"/>
            <a:ext cx="1318068"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descr="The black lines represent the target concentration for each category for the lab-prepared standards as noted in the chart on the previous slide.">
            <a:extLst>
              <a:ext uri="{FF2B5EF4-FFF2-40B4-BE49-F238E27FC236}">
                <a16:creationId xmlns:a16="http://schemas.microsoft.com/office/drawing/2014/main" id="{AE255B1B-6221-4512-BDC2-87F1F7ABE292}"/>
              </a:ext>
            </a:extLst>
          </p:cNvPr>
          <p:cNvCxnSpPr>
            <a:cxnSpLocks/>
          </p:cNvCxnSpPr>
          <p:nvPr/>
        </p:nvCxnSpPr>
        <p:spPr>
          <a:xfrm>
            <a:off x="8106451" y="2434873"/>
            <a:ext cx="1318068" cy="0"/>
          </a:xfrm>
          <a:prstGeom prst="line">
            <a:avLst/>
          </a:prstGeom>
        </p:spPr>
        <p:style>
          <a:lnRef idx="2">
            <a:schemeClr val="dk1"/>
          </a:lnRef>
          <a:fillRef idx="0">
            <a:schemeClr val="dk1"/>
          </a:fillRef>
          <a:effectRef idx="1">
            <a:schemeClr val="dk1"/>
          </a:effectRef>
          <a:fontRef idx="minor">
            <a:schemeClr val="tx1"/>
          </a:fontRef>
        </p:style>
      </p:cxnSp>
      <p:grpSp>
        <p:nvGrpSpPr>
          <p:cNvPr id="20" name="Group 19" descr="The letters designate whether there are significant differences (p &lt; 0.05) between methods within each concentration group.&#10;">
            <a:extLst>
              <a:ext uri="{FF2B5EF4-FFF2-40B4-BE49-F238E27FC236}">
                <a16:creationId xmlns:a16="http://schemas.microsoft.com/office/drawing/2014/main" id="{209FD5EF-41DE-4357-8CA2-22473B82FB6A}"/>
              </a:ext>
            </a:extLst>
          </p:cNvPr>
          <p:cNvGrpSpPr/>
          <p:nvPr/>
        </p:nvGrpSpPr>
        <p:grpSpPr>
          <a:xfrm>
            <a:off x="3518778" y="4265471"/>
            <a:ext cx="1130132" cy="369332"/>
            <a:chOff x="3718160" y="4667829"/>
            <a:chExt cx="1130132" cy="369332"/>
          </a:xfrm>
        </p:grpSpPr>
        <p:sp>
          <p:nvSpPr>
            <p:cNvPr id="17" name="TextBox 16">
              <a:extLst>
                <a:ext uri="{FF2B5EF4-FFF2-40B4-BE49-F238E27FC236}">
                  <a16:creationId xmlns:a16="http://schemas.microsoft.com/office/drawing/2014/main" id="{7FB8DB56-848B-43EE-8F39-8EA0CF18B350}"/>
                </a:ext>
              </a:extLst>
            </p:cNvPr>
            <p:cNvSpPr txBox="1"/>
            <p:nvPr/>
          </p:nvSpPr>
          <p:spPr>
            <a:xfrm>
              <a:off x="3718160" y="4667829"/>
              <a:ext cx="320922" cy="369332"/>
            </a:xfrm>
            <a:prstGeom prst="rect">
              <a:avLst/>
            </a:prstGeom>
            <a:noFill/>
          </p:spPr>
          <p:txBody>
            <a:bodyPr wrap="none" rtlCol="0">
              <a:spAutoFit/>
            </a:bodyPr>
            <a:lstStyle/>
            <a:p>
              <a:r>
                <a:rPr lang="en-US" dirty="0">
                  <a:solidFill>
                    <a:schemeClr val="bg1"/>
                  </a:solidFill>
                </a:rPr>
                <a:t>A</a:t>
              </a:r>
            </a:p>
          </p:txBody>
        </p:sp>
        <p:sp>
          <p:nvSpPr>
            <p:cNvPr id="18" name="TextBox 17">
              <a:extLst>
                <a:ext uri="{FF2B5EF4-FFF2-40B4-BE49-F238E27FC236}">
                  <a16:creationId xmlns:a16="http://schemas.microsoft.com/office/drawing/2014/main" id="{DF9CB9C0-AA28-4539-8749-BD533EE7B5CE}"/>
                </a:ext>
              </a:extLst>
            </p:cNvPr>
            <p:cNvSpPr txBox="1"/>
            <p:nvPr/>
          </p:nvSpPr>
          <p:spPr>
            <a:xfrm>
              <a:off x="4125971" y="4667829"/>
              <a:ext cx="314510" cy="369332"/>
            </a:xfrm>
            <a:prstGeom prst="rect">
              <a:avLst/>
            </a:prstGeom>
            <a:noFill/>
          </p:spPr>
          <p:txBody>
            <a:bodyPr wrap="none" rtlCol="0">
              <a:spAutoFit/>
            </a:bodyPr>
            <a:lstStyle/>
            <a:p>
              <a:r>
                <a:rPr lang="en-US" dirty="0">
                  <a:solidFill>
                    <a:schemeClr val="bg1"/>
                  </a:solidFill>
                </a:rPr>
                <a:t>B</a:t>
              </a:r>
            </a:p>
          </p:txBody>
        </p:sp>
        <p:sp>
          <p:nvSpPr>
            <p:cNvPr id="19" name="TextBox 18">
              <a:extLst>
                <a:ext uri="{FF2B5EF4-FFF2-40B4-BE49-F238E27FC236}">
                  <a16:creationId xmlns:a16="http://schemas.microsoft.com/office/drawing/2014/main" id="{C3E8069C-7342-415C-9BC7-47EF9536F5F0}"/>
                </a:ext>
              </a:extLst>
            </p:cNvPr>
            <p:cNvSpPr txBox="1"/>
            <p:nvPr/>
          </p:nvSpPr>
          <p:spPr>
            <a:xfrm>
              <a:off x="4527370" y="4667829"/>
              <a:ext cx="320922" cy="369332"/>
            </a:xfrm>
            <a:prstGeom prst="rect">
              <a:avLst/>
            </a:prstGeom>
            <a:noFill/>
          </p:spPr>
          <p:txBody>
            <a:bodyPr wrap="none" rtlCol="0">
              <a:spAutoFit/>
            </a:bodyPr>
            <a:lstStyle/>
            <a:p>
              <a:r>
                <a:rPr lang="en-US" dirty="0">
                  <a:solidFill>
                    <a:schemeClr val="bg1"/>
                  </a:solidFill>
                </a:rPr>
                <a:t>C</a:t>
              </a:r>
            </a:p>
          </p:txBody>
        </p:sp>
      </p:grpSp>
      <p:grpSp>
        <p:nvGrpSpPr>
          <p:cNvPr id="21" name="Group 20" descr="The letters designate whether there are significant differences (p &lt; 0.05) between methods within each concentration group.&#10;">
            <a:extLst>
              <a:ext uri="{FF2B5EF4-FFF2-40B4-BE49-F238E27FC236}">
                <a16:creationId xmlns:a16="http://schemas.microsoft.com/office/drawing/2014/main" id="{BB566135-C7E4-4385-A460-01D48D07CC26}"/>
              </a:ext>
            </a:extLst>
          </p:cNvPr>
          <p:cNvGrpSpPr/>
          <p:nvPr/>
        </p:nvGrpSpPr>
        <p:grpSpPr>
          <a:xfrm>
            <a:off x="5068117" y="3867824"/>
            <a:ext cx="1120801" cy="369332"/>
            <a:chOff x="3718160" y="4667829"/>
            <a:chExt cx="1120801" cy="369332"/>
          </a:xfrm>
        </p:grpSpPr>
        <p:sp>
          <p:nvSpPr>
            <p:cNvPr id="22" name="TextBox 21">
              <a:extLst>
                <a:ext uri="{FF2B5EF4-FFF2-40B4-BE49-F238E27FC236}">
                  <a16:creationId xmlns:a16="http://schemas.microsoft.com/office/drawing/2014/main" id="{D3BB0B43-4EDE-44F7-91D2-261E496EE09C}"/>
                </a:ext>
              </a:extLst>
            </p:cNvPr>
            <p:cNvSpPr txBox="1"/>
            <p:nvPr/>
          </p:nvSpPr>
          <p:spPr>
            <a:xfrm>
              <a:off x="3718160" y="4667829"/>
              <a:ext cx="320922" cy="369332"/>
            </a:xfrm>
            <a:prstGeom prst="rect">
              <a:avLst/>
            </a:prstGeom>
            <a:noFill/>
          </p:spPr>
          <p:txBody>
            <a:bodyPr wrap="none" rtlCol="0">
              <a:spAutoFit/>
            </a:bodyPr>
            <a:lstStyle/>
            <a:p>
              <a:r>
                <a:rPr lang="en-US" dirty="0">
                  <a:solidFill>
                    <a:schemeClr val="bg1"/>
                  </a:solidFill>
                </a:rPr>
                <a:t>A</a:t>
              </a:r>
            </a:p>
          </p:txBody>
        </p:sp>
        <p:sp>
          <p:nvSpPr>
            <p:cNvPr id="23" name="TextBox 22">
              <a:extLst>
                <a:ext uri="{FF2B5EF4-FFF2-40B4-BE49-F238E27FC236}">
                  <a16:creationId xmlns:a16="http://schemas.microsoft.com/office/drawing/2014/main" id="{AD6F6D1C-EB2C-41E6-8156-AD36E53F76EC}"/>
                </a:ext>
              </a:extLst>
            </p:cNvPr>
            <p:cNvSpPr txBox="1"/>
            <p:nvPr/>
          </p:nvSpPr>
          <p:spPr>
            <a:xfrm>
              <a:off x="4125971" y="4667829"/>
              <a:ext cx="314510" cy="369332"/>
            </a:xfrm>
            <a:prstGeom prst="rect">
              <a:avLst/>
            </a:prstGeom>
            <a:noFill/>
          </p:spPr>
          <p:txBody>
            <a:bodyPr wrap="none" rtlCol="0">
              <a:spAutoFit/>
            </a:bodyPr>
            <a:lstStyle/>
            <a:p>
              <a:r>
                <a:rPr lang="en-US" dirty="0">
                  <a:solidFill>
                    <a:schemeClr val="bg1"/>
                  </a:solidFill>
                </a:rPr>
                <a:t>B</a:t>
              </a:r>
            </a:p>
          </p:txBody>
        </p:sp>
        <p:sp>
          <p:nvSpPr>
            <p:cNvPr id="24" name="TextBox 23">
              <a:extLst>
                <a:ext uri="{FF2B5EF4-FFF2-40B4-BE49-F238E27FC236}">
                  <a16:creationId xmlns:a16="http://schemas.microsoft.com/office/drawing/2014/main" id="{D3EBA167-37D2-4B8D-81A4-FD21437E07D5}"/>
                </a:ext>
              </a:extLst>
            </p:cNvPr>
            <p:cNvSpPr txBox="1"/>
            <p:nvPr/>
          </p:nvSpPr>
          <p:spPr>
            <a:xfrm>
              <a:off x="4518039" y="4667829"/>
              <a:ext cx="320922" cy="369332"/>
            </a:xfrm>
            <a:prstGeom prst="rect">
              <a:avLst/>
            </a:prstGeom>
            <a:noFill/>
          </p:spPr>
          <p:txBody>
            <a:bodyPr wrap="none" rtlCol="0">
              <a:spAutoFit/>
            </a:bodyPr>
            <a:lstStyle/>
            <a:p>
              <a:r>
                <a:rPr lang="en-US" dirty="0">
                  <a:solidFill>
                    <a:schemeClr val="bg1"/>
                  </a:solidFill>
                </a:rPr>
                <a:t>C</a:t>
              </a:r>
            </a:p>
          </p:txBody>
        </p:sp>
      </p:grpSp>
      <p:grpSp>
        <p:nvGrpSpPr>
          <p:cNvPr id="25" name="Group 24" descr="The letters designate whether there are significant differences (p &lt; 0.05) between methods within each concentration group.&#10;">
            <a:extLst>
              <a:ext uri="{FF2B5EF4-FFF2-40B4-BE49-F238E27FC236}">
                <a16:creationId xmlns:a16="http://schemas.microsoft.com/office/drawing/2014/main" id="{08F7A299-C3C9-4B4A-B2BC-68DF566A7524}"/>
              </a:ext>
            </a:extLst>
          </p:cNvPr>
          <p:cNvGrpSpPr/>
          <p:nvPr/>
        </p:nvGrpSpPr>
        <p:grpSpPr>
          <a:xfrm>
            <a:off x="6615284" y="3100288"/>
            <a:ext cx="1139463" cy="369332"/>
            <a:chOff x="3718160" y="4667829"/>
            <a:chExt cx="1139463" cy="369332"/>
          </a:xfrm>
        </p:grpSpPr>
        <p:sp>
          <p:nvSpPr>
            <p:cNvPr id="26" name="TextBox 25">
              <a:extLst>
                <a:ext uri="{FF2B5EF4-FFF2-40B4-BE49-F238E27FC236}">
                  <a16:creationId xmlns:a16="http://schemas.microsoft.com/office/drawing/2014/main" id="{272C2538-870D-420D-9EE2-CACC60FA4B5A}"/>
                </a:ext>
              </a:extLst>
            </p:cNvPr>
            <p:cNvSpPr txBox="1"/>
            <p:nvPr/>
          </p:nvSpPr>
          <p:spPr>
            <a:xfrm>
              <a:off x="3718160" y="4667829"/>
              <a:ext cx="320922" cy="369332"/>
            </a:xfrm>
            <a:prstGeom prst="rect">
              <a:avLst/>
            </a:prstGeom>
            <a:noFill/>
          </p:spPr>
          <p:txBody>
            <a:bodyPr wrap="none" rtlCol="0">
              <a:spAutoFit/>
            </a:bodyPr>
            <a:lstStyle/>
            <a:p>
              <a:r>
                <a:rPr lang="en-US" dirty="0">
                  <a:solidFill>
                    <a:schemeClr val="bg1"/>
                  </a:solidFill>
                </a:rPr>
                <a:t>A</a:t>
              </a:r>
            </a:p>
          </p:txBody>
        </p:sp>
        <p:sp>
          <p:nvSpPr>
            <p:cNvPr id="27" name="TextBox 26">
              <a:extLst>
                <a:ext uri="{FF2B5EF4-FFF2-40B4-BE49-F238E27FC236}">
                  <a16:creationId xmlns:a16="http://schemas.microsoft.com/office/drawing/2014/main" id="{061061BE-7A1A-4E01-BE4A-4C45D4C4C934}"/>
                </a:ext>
              </a:extLst>
            </p:cNvPr>
            <p:cNvSpPr txBox="1"/>
            <p:nvPr/>
          </p:nvSpPr>
          <p:spPr>
            <a:xfrm>
              <a:off x="4125971" y="4667829"/>
              <a:ext cx="314510" cy="369332"/>
            </a:xfrm>
            <a:prstGeom prst="rect">
              <a:avLst/>
            </a:prstGeom>
            <a:noFill/>
          </p:spPr>
          <p:txBody>
            <a:bodyPr wrap="none" rtlCol="0">
              <a:spAutoFit/>
            </a:bodyPr>
            <a:lstStyle/>
            <a:p>
              <a:r>
                <a:rPr lang="en-US" dirty="0">
                  <a:solidFill>
                    <a:schemeClr val="bg1"/>
                  </a:solidFill>
                </a:rPr>
                <a:t>B</a:t>
              </a:r>
            </a:p>
          </p:txBody>
        </p:sp>
        <p:sp>
          <p:nvSpPr>
            <p:cNvPr id="28" name="TextBox 27">
              <a:extLst>
                <a:ext uri="{FF2B5EF4-FFF2-40B4-BE49-F238E27FC236}">
                  <a16:creationId xmlns:a16="http://schemas.microsoft.com/office/drawing/2014/main" id="{68606692-AC19-439C-83C2-DA2004CDBCF4}"/>
                </a:ext>
              </a:extLst>
            </p:cNvPr>
            <p:cNvSpPr txBox="1"/>
            <p:nvPr/>
          </p:nvSpPr>
          <p:spPr>
            <a:xfrm>
              <a:off x="4536701" y="4667829"/>
              <a:ext cx="320922" cy="369332"/>
            </a:xfrm>
            <a:prstGeom prst="rect">
              <a:avLst/>
            </a:prstGeom>
            <a:noFill/>
          </p:spPr>
          <p:txBody>
            <a:bodyPr wrap="none" rtlCol="0">
              <a:spAutoFit/>
            </a:bodyPr>
            <a:lstStyle/>
            <a:p>
              <a:r>
                <a:rPr lang="en-US" dirty="0">
                  <a:solidFill>
                    <a:schemeClr val="bg1"/>
                  </a:solidFill>
                </a:rPr>
                <a:t>C</a:t>
              </a:r>
            </a:p>
          </p:txBody>
        </p:sp>
      </p:grpSp>
      <p:grpSp>
        <p:nvGrpSpPr>
          <p:cNvPr id="29" name="Group 28" descr="The letters designate whether there are significant differences (p &lt; 0.05) between methods within each concentration group.&#10;">
            <a:extLst>
              <a:ext uri="{FF2B5EF4-FFF2-40B4-BE49-F238E27FC236}">
                <a16:creationId xmlns:a16="http://schemas.microsoft.com/office/drawing/2014/main" id="{28E07098-5099-41DE-8C14-036AB5C10643}"/>
              </a:ext>
            </a:extLst>
          </p:cNvPr>
          <p:cNvGrpSpPr/>
          <p:nvPr/>
        </p:nvGrpSpPr>
        <p:grpSpPr>
          <a:xfrm>
            <a:off x="8131227" y="1545956"/>
            <a:ext cx="1192552" cy="369332"/>
            <a:chOff x="3686950" y="4667829"/>
            <a:chExt cx="1192552" cy="369332"/>
          </a:xfrm>
        </p:grpSpPr>
        <p:sp>
          <p:nvSpPr>
            <p:cNvPr id="30" name="TextBox 29">
              <a:extLst>
                <a:ext uri="{FF2B5EF4-FFF2-40B4-BE49-F238E27FC236}">
                  <a16:creationId xmlns:a16="http://schemas.microsoft.com/office/drawing/2014/main" id="{BBBBA093-086B-4303-BDBA-74E6FF7E760D}"/>
                </a:ext>
              </a:extLst>
            </p:cNvPr>
            <p:cNvSpPr txBox="1"/>
            <p:nvPr/>
          </p:nvSpPr>
          <p:spPr>
            <a:xfrm>
              <a:off x="3686950" y="4667829"/>
              <a:ext cx="320922" cy="369332"/>
            </a:xfrm>
            <a:prstGeom prst="rect">
              <a:avLst/>
            </a:prstGeom>
            <a:noFill/>
          </p:spPr>
          <p:txBody>
            <a:bodyPr wrap="none" rtlCol="0">
              <a:spAutoFit/>
            </a:bodyPr>
            <a:lstStyle/>
            <a:p>
              <a:r>
                <a:rPr lang="en-US" dirty="0">
                  <a:solidFill>
                    <a:schemeClr val="bg1"/>
                  </a:solidFill>
                </a:rPr>
                <a:t>A</a:t>
              </a:r>
            </a:p>
          </p:txBody>
        </p:sp>
        <p:sp>
          <p:nvSpPr>
            <p:cNvPr id="31" name="TextBox 30">
              <a:extLst>
                <a:ext uri="{FF2B5EF4-FFF2-40B4-BE49-F238E27FC236}">
                  <a16:creationId xmlns:a16="http://schemas.microsoft.com/office/drawing/2014/main" id="{0E2C3240-8809-4A29-8FAB-B46A5C35D929}"/>
                </a:ext>
              </a:extLst>
            </p:cNvPr>
            <p:cNvSpPr txBox="1"/>
            <p:nvPr/>
          </p:nvSpPr>
          <p:spPr>
            <a:xfrm>
              <a:off x="4125971" y="4667829"/>
              <a:ext cx="314510" cy="369332"/>
            </a:xfrm>
            <a:prstGeom prst="rect">
              <a:avLst/>
            </a:prstGeom>
            <a:noFill/>
          </p:spPr>
          <p:txBody>
            <a:bodyPr wrap="none" rtlCol="0">
              <a:spAutoFit/>
            </a:bodyPr>
            <a:lstStyle/>
            <a:p>
              <a:r>
                <a:rPr lang="en-US" dirty="0">
                  <a:solidFill>
                    <a:schemeClr val="bg1"/>
                  </a:solidFill>
                </a:rPr>
                <a:t>B</a:t>
              </a:r>
            </a:p>
          </p:txBody>
        </p:sp>
        <p:sp>
          <p:nvSpPr>
            <p:cNvPr id="32" name="TextBox 31">
              <a:extLst>
                <a:ext uri="{FF2B5EF4-FFF2-40B4-BE49-F238E27FC236}">
                  <a16:creationId xmlns:a16="http://schemas.microsoft.com/office/drawing/2014/main" id="{2C1079EB-1B95-4DFA-8BDA-1FF9366C738A}"/>
                </a:ext>
              </a:extLst>
            </p:cNvPr>
            <p:cNvSpPr txBox="1"/>
            <p:nvPr/>
          </p:nvSpPr>
          <p:spPr>
            <a:xfrm>
              <a:off x="4558580" y="4667829"/>
              <a:ext cx="320922" cy="369332"/>
            </a:xfrm>
            <a:prstGeom prst="rect">
              <a:avLst/>
            </a:prstGeom>
            <a:noFill/>
          </p:spPr>
          <p:txBody>
            <a:bodyPr wrap="none" rtlCol="0">
              <a:spAutoFit/>
            </a:bodyPr>
            <a:lstStyle/>
            <a:p>
              <a:r>
                <a:rPr lang="en-US" dirty="0">
                  <a:solidFill>
                    <a:schemeClr val="bg1"/>
                  </a:solidFill>
                </a:rPr>
                <a:t>C</a:t>
              </a:r>
            </a:p>
          </p:txBody>
        </p:sp>
      </p:grpSp>
      <p:sp>
        <p:nvSpPr>
          <p:cNvPr id="14" name="TextBox 13">
            <a:extLst>
              <a:ext uri="{FF2B5EF4-FFF2-40B4-BE49-F238E27FC236}">
                <a16:creationId xmlns:a16="http://schemas.microsoft.com/office/drawing/2014/main" id="{CDF11DD7-9B9B-4F45-BAE3-C557AF822D68}"/>
              </a:ext>
            </a:extLst>
          </p:cNvPr>
          <p:cNvSpPr txBox="1"/>
          <p:nvPr/>
        </p:nvSpPr>
        <p:spPr>
          <a:xfrm>
            <a:off x="0" y="6431280"/>
            <a:ext cx="7577459" cy="369332"/>
          </a:xfrm>
          <a:prstGeom prst="rect">
            <a:avLst/>
          </a:prstGeom>
          <a:noFill/>
        </p:spPr>
        <p:txBody>
          <a:bodyPr wrap="none" rtlCol="0">
            <a:spAutoFit/>
          </a:bodyPr>
          <a:lstStyle/>
          <a:p>
            <a:r>
              <a:rPr lang="en-US" dirty="0"/>
              <a:t>Note: Whiskers are min/max; box includes 2nd and 3rd quartiles, mean, median</a:t>
            </a:r>
          </a:p>
        </p:txBody>
      </p:sp>
    </p:spTree>
    <p:extLst>
      <p:ext uri="{BB962C8B-B14F-4D97-AF65-F5344CB8AC3E}">
        <p14:creationId xmlns:p14="http://schemas.microsoft.com/office/powerpoint/2010/main" val="582268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a:xfrm>
            <a:off x="677334" y="609600"/>
            <a:ext cx="8596668" cy="762000"/>
          </a:xfrm>
        </p:spPr>
        <p:txBody>
          <a:bodyPr/>
          <a:lstStyle/>
          <a:p>
            <a:r>
              <a:rPr lang="en-US" dirty="0"/>
              <a:t>Lab-Prepared Samples: All Labs</a:t>
            </a:r>
          </a:p>
        </p:txBody>
      </p:sp>
      <p:pic>
        <p:nvPicPr>
          <p:cNvPr id="9" name="Picture 8" descr="These are the results for the low concentration lab-prepared samples analyzed by each lab. Each lab has a unique identifier.&#10;Results from the labs performing the spectrophotometric method were almost all on target, with the exception of one lab.&#10;Results from the labs performing the conventional fluorometric method were also fairly consistent, with the exception of one lab.&#10;Results from the labs performing the modified fluorometric method showed the most variability between labs.">
            <a:extLst>
              <a:ext uri="{FF2B5EF4-FFF2-40B4-BE49-F238E27FC236}">
                <a16:creationId xmlns:a16="http://schemas.microsoft.com/office/drawing/2014/main" id="{79A49A08-EC45-4BF9-9DC3-5044A734351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50518" y="1625464"/>
            <a:ext cx="7290964" cy="4551952"/>
          </a:xfrm>
          <a:prstGeom prst="rect">
            <a:avLst/>
          </a:prstGeom>
          <a:noFill/>
          <a:ln>
            <a:solidFill>
              <a:schemeClr val="tx1"/>
            </a:solidFill>
          </a:ln>
        </p:spPr>
      </p:pic>
      <p:sp>
        <p:nvSpPr>
          <p:cNvPr id="11" name="TextBox 10">
            <a:extLst>
              <a:ext uri="{FF2B5EF4-FFF2-40B4-BE49-F238E27FC236}">
                <a16:creationId xmlns:a16="http://schemas.microsoft.com/office/drawing/2014/main" id="{499A7CD5-1B7C-4AAF-AE48-EC1C3FB92D18}"/>
              </a:ext>
            </a:extLst>
          </p:cNvPr>
          <p:cNvSpPr txBox="1"/>
          <p:nvPr/>
        </p:nvSpPr>
        <p:spPr>
          <a:xfrm>
            <a:off x="5030644" y="1735494"/>
            <a:ext cx="2130711" cy="369332"/>
          </a:xfrm>
          <a:prstGeom prst="rect">
            <a:avLst/>
          </a:prstGeom>
          <a:noFill/>
        </p:spPr>
        <p:txBody>
          <a:bodyPr wrap="none" rtlCol="0">
            <a:spAutoFit/>
          </a:bodyPr>
          <a:lstStyle/>
          <a:p>
            <a:r>
              <a:rPr lang="en-US" dirty="0">
                <a:solidFill>
                  <a:schemeClr val="bg1"/>
                </a:solidFill>
              </a:rPr>
              <a:t>Low Concentration</a:t>
            </a:r>
          </a:p>
        </p:txBody>
      </p:sp>
      <p:cxnSp>
        <p:nvCxnSpPr>
          <p:cNvPr id="12" name="Straight Connector 11" descr="The black line represents the target concentration at 5 micrograms per liter.">
            <a:extLst>
              <a:ext uri="{FF2B5EF4-FFF2-40B4-BE49-F238E27FC236}">
                <a16:creationId xmlns:a16="http://schemas.microsoft.com/office/drawing/2014/main" id="{F041591F-79B7-4849-83DE-A50702ABD96D}"/>
              </a:ext>
            </a:extLst>
          </p:cNvPr>
          <p:cNvCxnSpPr>
            <a:cxnSpLocks/>
          </p:cNvCxnSpPr>
          <p:nvPr/>
        </p:nvCxnSpPr>
        <p:spPr>
          <a:xfrm>
            <a:off x="3116425" y="3728720"/>
            <a:ext cx="5738326" cy="0"/>
          </a:xfrm>
          <a:prstGeom prst="line">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570C384B-BDED-4196-84FA-60372B70245E}"/>
              </a:ext>
            </a:extLst>
          </p:cNvPr>
          <p:cNvSpPr txBox="1"/>
          <p:nvPr/>
        </p:nvSpPr>
        <p:spPr>
          <a:xfrm>
            <a:off x="0" y="6431280"/>
            <a:ext cx="7577459" cy="369332"/>
          </a:xfrm>
          <a:prstGeom prst="rect">
            <a:avLst/>
          </a:prstGeom>
          <a:noFill/>
        </p:spPr>
        <p:txBody>
          <a:bodyPr wrap="none" rtlCol="0">
            <a:spAutoFit/>
          </a:bodyPr>
          <a:lstStyle/>
          <a:p>
            <a:r>
              <a:rPr lang="en-US" dirty="0"/>
              <a:t>Note: Whiskers are min/max; box includes 2nd and 3rd quartiles, mean, median</a:t>
            </a:r>
          </a:p>
        </p:txBody>
      </p:sp>
    </p:spTree>
    <p:extLst>
      <p:ext uri="{BB962C8B-B14F-4D97-AF65-F5344CB8AC3E}">
        <p14:creationId xmlns:p14="http://schemas.microsoft.com/office/powerpoint/2010/main" val="1551274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a:xfrm>
            <a:off x="677334" y="609600"/>
            <a:ext cx="8596668" cy="762000"/>
          </a:xfrm>
        </p:spPr>
        <p:txBody>
          <a:bodyPr/>
          <a:lstStyle/>
          <a:p>
            <a:r>
              <a:rPr lang="en-US" dirty="0"/>
              <a:t>Lab-Prepared Samples: All Labs</a:t>
            </a:r>
          </a:p>
        </p:txBody>
      </p:sp>
      <p:pic>
        <p:nvPicPr>
          <p:cNvPr id="10" name="Picture 9" descr="Wilcoxon Rank Sum Test results again show that the medians of many methods/laboratories results are different as noted by the letters above each bar. &#10;This test was performed on all low concentration results, so we’re seeing differences between labs for the same method and also across methods.&#10;&#10;First we’ll look at the differences across all methods. We can see results from a handful of labs that were significantly higher than others, as well as a couple of lab results that were significantly lower.&#10;&#10;Now we’ll look at the differences between labs within each method (boxes visible).">
            <a:extLst>
              <a:ext uri="{FF2B5EF4-FFF2-40B4-BE49-F238E27FC236}">
                <a16:creationId xmlns:a16="http://schemas.microsoft.com/office/drawing/2014/main" id="{C3434892-59AC-4208-BFC7-089CF03D8B9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70637" y="1512020"/>
            <a:ext cx="8450724" cy="5047864"/>
          </a:xfrm>
          <a:prstGeom prst="rect">
            <a:avLst/>
          </a:prstGeom>
          <a:noFill/>
          <a:ln>
            <a:solidFill>
              <a:schemeClr val="tx1"/>
            </a:solidFill>
          </a:ln>
        </p:spPr>
      </p:pic>
      <p:sp>
        <p:nvSpPr>
          <p:cNvPr id="11" name="TextBox 10">
            <a:extLst>
              <a:ext uri="{FF2B5EF4-FFF2-40B4-BE49-F238E27FC236}">
                <a16:creationId xmlns:a16="http://schemas.microsoft.com/office/drawing/2014/main" id="{499A7CD5-1B7C-4AAF-AE48-EC1C3FB92D18}"/>
              </a:ext>
            </a:extLst>
          </p:cNvPr>
          <p:cNvSpPr txBox="1"/>
          <p:nvPr/>
        </p:nvSpPr>
        <p:spPr>
          <a:xfrm>
            <a:off x="5030643" y="1577354"/>
            <a:ext cx="2130711" cy="369332"/>
          </a:xfrm>
          <a:prstGeom prst="rect">
            <a:avLst/>
          </a:prstGeom>
          <a:noFill/>
        </p:spPr>
        <p:txBody>
          <a:bodyPr wrap="none" rtlCol="0">
            <a:spAutoFit/>
          </a:bodyPr>
          <a:lstStyle/>
          <a:p>
            <a:r>
              <a:rPr lang="en-US" dirty="0">
                <a:solidFill>
                  <a:schemeClr val="bg1"/>
                </a:solidFill>
              </a:rPr>
              <a:t>Low Concentration</a:t>
            </a:r>
          </a:p>
        </p:txBody>
      </p:sp>
      <p:sp>
        <p:nvSpPr>
          <p:cNvPr id="2" name="Rectangle 1" descr="For the spectrophotometric method, one lab produced results significantly higher than the others.">
            <a:extLst>
              <a:ext uri="{FF2B5EF4-FFF2-40B4-BE49-F238E27FC236}">
                <a16:creationId xmlns:a16="http://schemas.microsoft.com/office/drawing/2014/main" id="{BEEFE3B8-15AE-4C0B-A0B6-D8E7E7107A8B}"/>
              </a:ext>
            </a:extLst>
          </p:cNvPr>
          <p:cNvSpPr/>
          <p:nvPr/>
        </p:nvSpPr>
        <p:spPr>
          <a:xfrm>
            <a:off x="2481943" y="2201562"/>
            <a:ext cx="2558031" cy="42925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For the conventional fluorometric method, one lab produced results significantly higher than the others and one lab produced results significantly lower than the others.">
            <a:extLst>
              <a:ext uri="{FF2B5EF4-FFF2-40B4-BE49-F238E27FC236}">
                <a16:creationId xmlns:a16="http://schemas.microsoft.com/office/drawing/2014/main" id="{1975E222-730C-404D-85F9-4AB620542FBF}"/>
              </a:ext>
            </a:extLst>
          </p:cNvPr>
          <p:cNvSpPr/>
          <p:nvPr/>
        </p:nvSpPr>
        <p:spPr>
          <a:xfrm>
            <a:off x="5058636" y="2201562"/>
            <a:ext cx="2558031" cy="42925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For the modified fluorometric method, all labs produced significantly different results.">
            <a:extLst>
              <a:ext uri="{FF2B5EF4-FFF2-40B4-BE49-F238E27FC236}">
                <a16:creationId xmlns:a16="http://schemas.microsoft.com/office/drawing/2014/main" id="{26355674-EA32-402A-8DDC-ACDA08B076E4}"/>
              </a:ext>
            </a:extLst>
          </p:cNvPr>
          <p:cNvSpPr/>
          <p:nvPr/>
        </p:nvSpPr>
        <p:spPr>
          <a:xfrm>
            <a:off x="7635329" y="2201561"/>
            <a:ext cx="2558031" cy="42925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4315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70DF7-FFA7-4A26-8FA4-6F4EB3BE4319}"/>
              </a:ext>
            </a:extLst>
          </p:cNvPr>
          <p:cNvSpPr>
            <a:spLocks noGrp="1"/>
          </p:cNvSpPr>
          <p:nvPr>
            <p:ph type="title"/>
          </p:nvPr>
        </p:nvSpPr>
        <p:spPr>
          <a:xfrm>
            <a:off x="677334" y="609600"/>
            <a:ext cx="8596668" cy="762000"/>
          </a:xfrm>
        </p:spPr>
        <p:txBody>
          <a:bodyPr/>
          <a:lstStyle/>
          <a:p>
            <a:r>
              <a:rPr lang="en-US" dirty="0"/>
              <a:t>Lab-Prepared Samples: All Labs</a:t>
            </a:r>
          </a:p>
        </p:txBody>
      </p:sp>
      <p:pic>
        <p:nvPicPr>
          <p:cNvPr id="10" name="Picture 9" descr="These are the results for the mid-low concentration lab-prepared samples analyzed by each lab.&#10;Results from the labs performing the spectrophotometric method were all on target with very little variability.&#10;Results from the labs performing the conventional fluorometric method were also fairly consistent, with the exception of one lab.&#10;Results from the labs performing the modified fluorometric method showed the most variability between labs.">
            <a:extLst>
              <a:ext uri="{FF2B5EF4-FFF2-40B4-BE49-F238E27FC236}">
                <a16:creationId xmlns:a16="http://schemas.microsoft.com/office/drawing/2014/main" id="{79019BD7-0DFB-4FC5-B25A-1CC67ADE8AD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50518" y="1625463"/>
            <a:ext cx="7290964" cy="4551951"/>
          </a:xfrm>
          <a:prstGeom prst="rect">
            <a:avLst/>
          </a:prstGeom>
          <a:noFill/>
          <a:ln>
            <a:solidFill>
              <a:schemeClr val="tx1"/>
            </a:solidFill>
          </a:ln>
        </p:spPr>
      </p:pic>
      <p:sp>
        <p:nvSpPr>
          <p:cNvPr id="11" name="TextBox 10">
            <a:extLst>
              <a:ext uri="{FF2B5EF4-FFF2-40B4-BE49-F238E27FC236}">
                <a16:creationId xmlns:a16="http://schemas.microsoft.com/office/drawing/2014/main" id="{499A7CD5-1B7C-4AAF-AE48-EC1C3FB92D18}"/>
              </a:ext>
            </a:extLst>
          </p:cNvPr>
          <p:cNvSpPr txBox="1"/>
          <p:nvPr/>
        </p:nvSpPr>
        <p:spPr>
          <a:xfrm>
            <a:off x="4809430" y="1740932"/>
            <a:ext cx="2573140" cy="369332"/>
          </a:xfrm>
          <a:prstGeom prst="rect">
            <a:avLst/>
          </a:prstGeom>
          <a:noFill/>
        </p:spPr>
        <p:txBody>
          <a:bodyPr wrap="none" rtlCol="0">
            <a:spAutoFit/>
          </a:bodyPr>
          <a:lstStyle/>
          <a:p>
            <a:r>
              <a:rPr lang="en-US" dirty="0">
                <a:solidFill>
                  <a:schemeClr val="bg1"/>
                </a:solidFill>
              </a:rPr>
              <a:t>Mid-Low Concentration</a:t>
            </a:r>
          </a:p>
        </p:txBody>
      </p:sp>
      <p:cxnSp>
        <p:nvCxnSpPr>
          <p:cNvPr id="12" name="Straight Connector 11" descr="The black line represents the target concentration at 15 micrograms per liter.">
            <a:extLst>
              <a:ext uri="{FF2B5EF4-FFF2-40B4-BE49-F238E27FC236}">
                <a16:creationId xmlns:a16="http://schemas.microsoft.com/office/drawing/2014/main" id="{F041591F-79B7-4849-83DE-A50702ABD96D}"/>
              </a:ext>
            </a:extLst>
          </p:cNvPr>
          <p:cNvCxnSpPr>
            <a:cxnSpLocks/>
          </p:cNvCxnSpPr>
          <p:nvPr/>
        </p:nvCxnSpPr>
        <p:spPr>
          <a:xfrm>
            <a:off x="3107095" y="3355495"/>
            <a:ext cx="5738326" cy="0"/>
          </a:xfrm>
          <a:prstGeom prst="line">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570C384B-BDED-4196-84FA-60372B70245E}"/>
              </a:ext>
            </a:extLst>
          </p:cNvPr>
          <p:cNvSpPr txBox="1"/>
          <p:nvPr/>
        </p:nvSpPr>
        <p:spPr>
          <a:xfrm>
            <a:off x="0" y="6431280"/>
            <a:ext cx="7577459" cy="369332"/>
          </a:xfrm>
          <a:prstGeom prst="rect">
            <a:avLst/>
          </a:prstGeom>
          <a:noFill/>
        </p:spPr>
        <p:txBody>
          <a:bodyPr wrap="none" rtlCol="0">
            <a:spAutoFit/>
          </a:bodyPr>
          <a:lstStyle/>
          <a:p>
            <a:r>
              <a:rPr lang="en-US" dirty="0"/>
              <a:t>Note: Whiskers are min/max; box includes 2nd and 3rd quartiles, mean, median</a:t>
            </a:r>
          </a:p>
        </p:txBody>
      </p:sp>
    </p:spTree>
    <p:extLst>
      <p:ext uri="{BB962C8B-B14F-4D97-AF65-F5344CB8AC3E}">
        <p14:creationId xmlns:p14="http://schemas.microsoft.com/office/powerpoint/2010/main" val="4186333591"/>
      </p:ext>
    </p:extLst>
  </p:cSld>
  <p:clrMapOvr>
    <a:masterClrMapping/>
  </p:clrMapOvr>
</p:sld>
</file>

<file path=ppt/theme/theme1.xml><?xml version="1.0" encoding="utf-8"?>
<a:theme xmlns:a="http://schemas.openxmlformats.org/drawingml/2006/main" name="GreenGreyGeometric">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reenGreyGeometric" id="{9A0A4633-5977-4A54-A08C-1B74F18BF6C5}" vid="{F93B5DF3-015D-4A8E-A981-D07B950413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GreenGreyGeometric</Template>
  <TotalTime>1763</TotalTime>
  <Words>1404</Words>
  <Application>Microsoft Office PowerPoint</Application>
  <PresentationFormat>Widescreen</PresentationFormat>
  <Paragraphs>291</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Times New Roman</vt:lpstr>
      <vt:lpstr>Trebuchet MS</vt:lpstr>
      <vt:lpstr>Wingdings 3</vt:lpstr>
      <vt:lpstr>GreenGreyGeometric</vt:lpstr>
      <vt:lpstr>Evaluation of Laboratory Methods to Quantify Chlorophyll-a</vt:lpstr>
      <vt:lpstr>Background</vt:lpstr>
      <vt:lpstr>Phase I Study Design</vt:lpstr>
      <vt:lpstr>Phase I Study Design</vt:lpstr>
      <vt:lpstr>Laboratory-Prepared Samples</vt:lpstr>
      <vt:lpstr>Lab-Prepared Samples: TIAER Only</vt:lpstr>
      <vt:lpstr>Lab-Prepared Samples: All Labs</vt:lpstr>
      <vt:lpstr>Lab-Prepared Samples: All Labs</vt:lpstr>
      <vt:lpstr>Lab-Prepared Samples: All Labs</vt:lpstr>
      <vt:lpstr>Lab-Prepared Samples: All Labs</vt:lpstr>
      <vt:lpstr>Lab-Prepared Samples: All Labs</vt:lpstr>
      <vt:lpstr>Lab-Prepared Samples: All Labs</vt:lpstr>
      <vt:lpstr>Lab-Prepared Samples: All Labs</vt:lpstr>
      <vt:lpstr>Lab-Prepared Samples: All Labs</vt:lpstr>
      <vt:lpstr>Lab-Prepared Sample Conclusions</vt:lpstr>
      <vt:lpstr>Ambient Water Sampling</vt:lpstr>
      <vt:lpstr>Ambient Water Samples</vt:lpstr>
      <vt:lpstr>Ambient Samples: TIAER Only (1 of 2)</vt:lpstr>
      <vt:lpstr>Ambient Samples: TIAER Only (2 of 2)</vt:lpstr>
      <vt:lpstr>Ambient Samples: All Labs</vt:lpstr>
      <vt:lpstr>Ambient Samples: All Labs</vt:lpstr>
      <vt:lpstr>Ambient Samples: All Labs</vt:lpstr>
      <vt:lpstr>Ambient Samples: All Labs</vt:lpstr>
      <vt:lpstr>Ambient Samples: All Labs</vt:lpstr>
      <vt:lpstr>Ambient Samples: All Labs</vt:lpstr>
      <vt:lpstr>Ambient Samples: All Labs</vt:lpstr>
      <vt:lpstr>Ambient Samples: All Labs</vt:lpstr>
      <vt:lpstr>Ambient Sample Conclusions: TIAER Only</vt:lpstr>
      <vt:lpstr>Ambient Sample Conclusions:  TIAER + External Labs</vt:lpstr>
      <vt:lpstr>Future Directions: Phase II in FY20-21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Laboratory Methods to Quantify Chlorophyll-a</dc:title>
  <dc:creator>Sarah Whitley</dc:creator>
  <cp:lastModifiedBy>Sarah Whitley</cp:lastModifiedBy>
  <cp:revision>617</cp:revision>
  <cp:lastPrinted>2020-08-04T16:25:36Z</cp:lastPrinted>
  <dcterms:created xsi:type="dcterms:W3CDTF">2019-04-23T19:36:11Z</dcterms:created>
  <dcterms:modified xsi:type="dcterms:W3CDTF">2020-09-09T14:56:45Z</dcterms:modified>
</cp:coreProperties>
</file>